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062d5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062d5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062d54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062d54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062d54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062d54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062d54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062d54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062d54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062d54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(7/17/2020)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ASKAP Higher Limit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FRBs from ASKAP, I changed from a limit of 7.7 Jy to a limit of 14.8 Jy, which cuts off some of the sources but is also more representative of the actual limiting flux. I did not include the FRBs below the cutoff in my calculations of kendall tau.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297200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19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Kendall tau intersects 0 multiple times, but both k values are still in double digits, and the limits are not monotonic.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975" y="2729300"/>
            <a:ext cx="2895950" cy="204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975" y="685975"/>
            <a:ext cx="2895950" cy="20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325" y="1170125"/>
            <a:ext cx="3566275" cy="258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log(L_p) vs. log(1+z)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8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best fit linear line for log(L_p) versus log(1+z), we find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ASKAP slope = 8.153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Parkes slope = 3.165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CHIME slope = 7.870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13" y="1320450"/>
            <a:ext cx="36480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Kendall Tau for L_p vs. L_{p,lim}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certain value of k, I transform</a:t>
            </a:r>
            <a:br>
              <a:rPr lang="en"/>
            </a:br>
            <a:r>
              <a:rPr lang="en"/>
              <a:t>both L_p and L_{p,lim} using g(z) to obtain L’ and L_{p,lim}’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limiting luminosity line L_p = L_{p,lim} should still be the same since both luminosities are transformed by g(z)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Then, I calculate kendall tau between L’ and L_{p, lim}’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675" y="1017725"/>
            <a:ext cx="1974617" cy="4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28" y="1436800"/>
            <a:ext cx="2883775" cy="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changing the flux limit for ASKAP to 14.8 Jy, the kendall tau graph looks largely the same, although it does approach 0 more closely.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4934"/>
            <a:ext cx="4467400" cy="33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1039"/>
            <a:ext cx="4571999" cy="318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