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d5a1c8d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d5a1c8d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d5a1c8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d5a1c8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d5a1c8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d5a1c8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d5a1c8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d5a1c8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d5a1c8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d5a1c8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(7/22/2020)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6975" y="109425"/>
            <a:ext cx="93786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 to Finding the Luminosity Function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your paper “Cosmological Evolution of Long Gamma-ray Bursts and Star Formation Rate”, I studied the steps to finding the luminosity function of, in the paper’s case, GRBs, but in our case FRBs.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where kendall tau = 0, create L’ vs. z graph (DONE)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Calculate \dot{\sigma}(z) and \phi(L’) using the data?</a:t>
            </a:r>
            <a:endParaRPr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01" y="3365275"/>
            <a:ext cx="3791725" cy="9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00" y="3293200"/>
            <a:ext cx="3791725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33225"/>
            <a:ext cx="87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	</a:t>
            </a:r>
            <a:r>
              <a:rPr lang="en">
                <a:solidFill>
                  <a:schemeClr val="dk1"/>
                </a:solidFill>
              </a:rPr>
              <a:t>\psi(L’) and \dot{\rho}(z) can be calculated by first fitting smooth functions of step 2, then taking the derivative. This finds the density evolution.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	The luminosity function, \Psi(L,z), can be calculated from the functions in step 3.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138" y="1030613"/>
            <a:ext cx="2816586" cy="84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375" y="1145344"/>
            <a:ext cx="2426531" cy="73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709" y="2125170"/>
            <a:ext cx="1162957" cy="5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497" y="2125158"/>
            <a:ext cx="4367713" cy="61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6400" y="3705900"/>
            <a:ext cx="4251201" cy="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005050" y="2253150"/>
            <a:ext cx="2089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using \Omega_k = 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07925" y="164150"/>
            <a:ext cx="87657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question is about step 2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you calculate these the functions in step 2 from the L’-z data?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noticed the following formula in the paper for calculating \phi(L’). Could you explain why \phi is the product of 1 + the reciprocal of the number of objects in each associated set? Additionally, how would you calculate \dot{\sigma}(z)?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00" y="2448950"/>
            <a:ext cx="2825400" cy="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Sharp L_lim Problem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513" y="1126375"/>
            <a:ext cx="4531474" cy="25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25300" y="3771050"/>
            <a:ext cx="81639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plotting the original data for Parkes only, I found that L_lim actually had a very strong correlation with z, which when transformed by g(z,k) using k = 7.6 makes the resulting L_lim’ very close together. I am not sure what to make of this.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