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bdcdafc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bdcdafc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bdcdaf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bdcdaf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bdcdaf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bdcdaf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bdcdaf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bdcdaf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bdcdaf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bdcdaf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bdcdafc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bdcdafc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bdcdaf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bdcdaf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bdcdafc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bdcdafc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bdcdafc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bdcdafc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kendalltau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FRB Update #1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William Huang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6/13/2020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Unfortunately, I wasn’t able to find a single value of k that resulted in Kendall’s tau equal to zero. In fact, it was mostly between 0.1 &lt; tau &lt; 1, and it was never negative. I’m not sure why or what this means.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your paper of cosmological evolution of long</a:t>
            </a:r>
            <a:br>
              <a:rPr lang="en"/>
            </a:br>
            <a:r>
              <a:rPr lang="en"/>
              <a:t>Gamma ray bursts, you had a picture in which</a:t>
            </a:r>
            <a:br>
              <a:rPr lang="en"/>
            </a:br>
            <a:r>
              <a:rPr lang="en"/>
              <a:t>tau crossed tau=0 in pretty much a straight line.</a:t>
            </a:r>
            <a:br>
              <a:rPr lang="en"/>
            </a:br>
            <a:r>
              <a:rPr lang="en"/>
              <a:t>I don’t see any similar behavior in the graph</a:t>
            </a:r>
            <a:br>
              <a:rPr lang="en"/>
            </a:br>
            <a:r>
              <a:rPr lang="en"/>
              <a:t>for FRBs.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828" y="2070475"/>
            <a:ext cx="2836025" cy="273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56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there S/N=0 and what does it mean?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29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Why</a:t>
            </a:r>
            <a:r>
              <a:rPr lang="en" dirty="0"/>
              <a:t>: I included all FRBs from ASKAP, CHIME, and Parkes, regardless of S/N ratio. For some reason, the only S/N below 6 was 0.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What does S/N=0 mean?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I’m not sure. However, I did find that this mostly occurred for the CHIME telescope exclusively, and as you can see on the next page, some events that had observations within multiple telescopes had different S/N ratios, some of which were not 0. An example FRB like this is FRB180916.J0158+65.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 have contacted one of the authors of the catalogue about the issue. I may hear a response in a few days.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of Multiple S/N ratios for One Event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88" y="1333925"/>
            <a:ext cx="8704426" cy="30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1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there no S/N from 6–7?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756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I’m not sure; even when we include all of the FRBs, there is an abrupt jump from 0 to 6. However, the S/N = 6.2–7.9 only comes from the telescope </a:t>
            </a:r>
            <a:r>
              <a:rPr lang="en" dirty="0" err="1"/>
              <a:t>Pushchino</a:t>
            </a:r>
            <a:r>
              <a:rPr lang="en" dirty="0"/>
              <a:t>.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62" y="1822111"/>
            <a:ext cx="7399474" cy="323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(continued)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a bar graph of all the S/N ratios of every FRB in the catalogue, including those not from the 3 major telescopes: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Bin width is 1. There are no FRBs in the catalog with 0 &lt; S/N &lt; 5.</a:t>
            </a: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650" y="1920925"/>
            <a:ext cx="3790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 of the 90 FRBs from ASKAP, CHIME, and Parkes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63 have max flux, S/N, luminosity distance and redshift data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Out of those 63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54 have S/N &gt; 6, the rest have S/N = 0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 used your equations: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And I used a Python program to calculate Kendall’s tau statistic between them.</a:t>
            </a: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25" y="498687"/>
            <a:ext cx="2801950" cy="4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875" y="3345000"/>
            <a:ext cx="203691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5200" y="3662050"/>
            <a:ext cx="150060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7075" y="3979100"/>
            <a:ext cx="210652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(cont).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used the </a:t>
            </a:r>
            <a:r>
              <a:rPr lang="en" dirty="0" err="1"/>
              <a:t>scipy.stats.kendalltau</a:t>
            </a:r>
            <a:r>
              <a:rPr lang="en" dirty="0"/>
              <a:t> from Python to perform this. It uses the following definition of Kendall’s tau: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Documentation is here: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https://docs.scipy.org/doc/scipy/reference/generated/scipy.stats.kendalltau.html</a:t>
            </a:r>
            <a:endParaRPr dirty="0"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t="19864"/>
          <a:stretch/>
        </p:blipFill>
        <p:spPr>
          <a:xfrm>
            <a:off x="390525" y="2072953"/>
            <a:ext cx="8362950" cy="157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 obtained a value of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0.2916...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dirty="0"/>
              <a:t>for the initial values (k=0). I think this is reasonable, given the plot of </a:t>
            </a:r>
            <a:r>
              <a:rPr lang="en" dirty="0" err="1"/>
              <a:t>L_p</a:t>
            </a:r>
            <a:r>
              <a:rPr lang="en" dirty="0"/>
              <a:t> and L_{</a:t>
            </a:r>
            <a:r>
              <a:rPr lang="en" dirty="0" err="1"/>
              <a:t>p,lim</a:t>
            </a:r>
            <a:r>
              <a:rPr lang="en" dirty="0"/>
              <a:t>} below. Note that this is plotted on a log/log scale.</a:t>
            </a:r>
            <a:endParaRPr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2225388"/>
            <a:ext cx="37814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219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(cont.)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32187" y="821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Then, I used		and		    on both luminosity functions, and I calculated Kendall’s tau for various values of k, incremented by 0.01.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left is -20 &lt; k &lt; 20, while the right is -100 &lt; k &lt; 100. The orange line represents tau = 0, demonstrating tau never reaches 0.</a:t>
            </a:r>
            <a:endParaRPr dirty="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99" y="956845"/>
            <a:ext cx="115057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820" y="935000"/>
            <a:ext cx="151007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99" y="1661824"/>
            <a:ext cx="3581157" cy="265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661825"/>
            <a:ext cx="3458817" cy="254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598</Words>
  <Application>Microsoft Macintosh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FRB Update #1</vt:lpstr>
      <vt:lpstr>Why is there S/N=0 and what does it mean?</vt:lpstr>
      <vt:lpstr>Picture of Multiple S/N ratios for One Event</vt:lpstr>
      <vt:lpstr>Why is there no S/N from 6–7?</vt:lpstr>
      <vt:lpstr>(continued)</vt:lpstr>
      <vt:lpstr>Calculating </vt:lpstr>
      <vt:lpstr>(cont).</vt:lpstr>
      <vt:lpstr>(cont.)</vt:lpstr>
      <vt:lpstr>(cont.)</vt:lpstr>
      <vt:lpstr>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FRB Update #1</dc:title>
  <cp:lastModifiedBy>William Huang</cp:lastModifiedBy>
  <cp:revision>10</cp:revision>
  <dcterms:modified xsi:type="dcterms:W3CDTF">2020-06-14T05:18:39Z</dcterms:modified>
</cp:coreProperties>
</file>