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15ED8D-A118-4641-AB48-42B6030D5DD5}">
  <a:tblStyle styleId="{3F15ED8D-A118-4641-AB48-42B6030D5D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3f22b4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3f22b4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3f22b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3f22b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3f22b4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3f22b4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3f22b4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3f22b4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(6/20/2020)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L_lim graph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 previous values of L_lim were wrongly calculated. The new graph is shown with the line L_p = L_lim: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991563"/>
            <a:ext cx="3867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z graph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L_p with z, and manually used a flux cutoff of F_cutoff = 0.15 Jy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the formula to the right to calculate the luminosity cutoff at a given z: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584325"/>
            <a:ext cx="37528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425" y="4625050"/>
            <a:ext cx="248142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Kendell’s Tau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rank mean the relative order of L for data point </a:t>
            </a:r>
            <a:br>
              <a:rPr lang="en"/>
            </a:br>
            <a:r>
              <a:rPr lang="en"/>
              <a:t>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expectation mean the relative order of z</a:t>
            </a:r>
            <a:br>
              <a:rPr lang="en"/>
            </a:br>
            <a:r>
              <a:rPr lang="en"/>
              <a:t>f</a:t>
            </a:r>
            <a:r>
              <a:rPr lang="en"/>
              <a:t>or data point 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variance of data point i?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for the data table on the right:</a:t>
            </a:r>
            <a:br>
              <a:rPr lang="en"/>
            </a:br>
            <a:r>
              <a:rPr lang="en"/>
              <a:t>Would the expectations be 1, 2, 3, while the </a:t>
            </a:r>
            <a:br>
              <a:rPr lang="en"/>
            </a:br>
            <a:r>
              <a:rPr lang="en"/>
              <a:t>ranks are 3, 1, 2?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Additionally, what would V_i be, the variance? I don’t quite understand why E_i = 0.5 for a uniform distribution, nor why V_i = √12.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05" y="1017725"/>
            <a:ext cx="1370620" cy="702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16"/>
          <p:cNvGraphicFramePr/>
          <p:nvPr/>
        </p:nvGraphicFramePr>
        <p:xfrm>
          <a:off x="5609200" y="20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{3F15ED8D-A118-4641-AB48-42B6030D5DD5}</a:tableStyleId>
              </a:tblPr>
              <a:tblGrid>
                <a:gridCol w="910775"/>
                <a:gridCol w="910775"/>
                <a:gridCol w="910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#1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#2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#3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I also found this equation in papers: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assumptions about this equations meaning: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is the data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j is another data point within the associated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L_J &gt; L_min, z_J &lt; z_i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R_j is the rank of one data point within the associated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this version something I should use? I am also unsure about the meaning of rank, expectation and variance in this context.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017725"/>
            <a:ext cx="23431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