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23f33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23f33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23f337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23f337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23f337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a23f337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23f337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23f337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23f3371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23f3371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23f3371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23f3371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23f337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23f337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gif"/><Relationship Id="rId4" Type="http://schemas.openxmlformats.org/officeDocument/2006/relationships/image" Target="../media/image2.gif"/><Relationship Id="rId5" Type="http://schemas.openxmlformats.org/officeDocument/2006/relationships/image" Target="../media/image1.gif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Relationship Id="rId4" Type="http://schemas.openxmlformats.org/officeDocument/2006/relationships/image" Target="../media/image11.gif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FRB Update #3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(6/25/2020)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(S/N)-X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br>
              <a:rPr lang="en"/>
            </a:br>
            <a:r>
              <a:rPr lang="en"/>
              <a:t>Then I simply used F_{p,lim} = F_p.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following were the graphs I plotted for L_{p,lim} and their flux cutoffs: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100" y="445025"/>
            <a:ext cx="3246201" cy="7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100" y="1152475"/>
            <a:ext cx="3246201" cy="737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50" y="1254025"/>
            <a:ext cx="15433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388" y="2495550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50" y="2495566"/>
            <a:ext cx="3743325" cy="264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500" y="0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75" y="2533650"/>
            <a:ext cx="3743325" cy="264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8488" y="2571750"/>
            <a:ext cx="363562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163" y="0"/>
            <a:ext cx="37433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L_{p, lim} versus L_p using (S/N-X)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33656" l="0" r="0" t="0"/>
          <a:stretch/>
        </p:blipFill>
        <p:spPr>
          <a:xfrm>
            <a:off x="1043050" y="526675"/>
            <a:ext cx="7057900" cy="454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0" t="66164"/>
          <a:stretch/>
        </p:blipFill>
        <p:spPr>
          <a:xfrm>
            <a:off x="0" y="1155460"/>
            <a:ext cx="8991599" cy="295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X/(S/N)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plotted L_{p,lim} and their flux cutoffs: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596" y="387596"/>
            <a:ext cx="2866700" cy="7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2336" y="1152471"/>
            <a:ext cx="2893223" cy="76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" y="2136325"/>
            <a:ext cx="4251125" cy="30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172925"/>
            <a:ext cx="4147675" cy="29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0" y="0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37433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01" y="2514050"/>
            <a:ext cx="3743324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14050"/>
            <a:ext cx="3743325" cy="264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Kendall Tau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implementing. Just to confirm, I am using the following definition: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Where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R_i is the </a:t>
            </a:r>
            <a:r>
              <a:rPr i="1" lang="en"/>
              <a:t>relative rank</a:t>
            </a:r>
            <a:r>
              <a:rPr lang="en"/>
              <a:t> of data point i within its luminosity associated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E_i is the relative rank of data point i within its redshift associated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V_i is the expected variance for my hypothesis, in this case</a:t>
            </a:r>
            <a:br>
              <a:rPr lang="en"/>
            </a:br>
            <a:r>
              <a:rPr lang="en"/>
              <a:t>because our hypothesis is there is no correlation. N is the</a:t>
            </a:r>
            <a:br>
              <a:rPr lang="en"/>
            </a:br>
            <a:r>
              <a:rPr lang="en"/>
              <a:t>number of data points within data point i’s luminosity associated set.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38" y="1633900"/>
            <a:ext cx="29813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531" y="3654745"/>
            <a:ext cx="140056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