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368480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368480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36848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36848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368480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368480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368480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368480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368480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a368480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(6/26/2020)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vs. z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only graphing L_p vs. z, there is only one graph, since the the peak luminosity and redshift don’t depend on which scheme to use for the limiting flux/luminosity. Thus, it is still the original graph, with a flux cutoff of 0.15 Jy. I’ve also added some other flux limits just for reference.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439208"/>
            <a:ext cx="3752850" cy="2647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(S/N-X)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time, plotting L_p on the y and L_{p,lim}</a:t>
            </a:r>
            <a:br>
              <a:rPr lang="en"/>
            </a:br>
            <a:r>
              <a:rPr lang="en"/>
              <a:t>o</a:t>
            </a:r>
            <a:r>
              <a:rPr lang="en"/>
              <a:t>n the x-axis: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6292" l="0" r="0" t="0"/>
          <a:stretch/>
        </p:blipFill>
        <p:spPr>
          <a:xfrm>
            <a:off x="116475" y="1889650"/>
            <a:ext cx="9027524" cy="295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33271"/>
          <a:stretch/>
        </p:blipFill>
        <p:spPr>
          <a:xfrm>
            <a:off x="552988" y="0"/>
            <a:ext cx="8038025" cy="52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X/(S/N)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updated y and x axes again.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66386" l="0" r="0" t="0"/>
          <a:stretch/>
        </p:blipFill>
        <p:spPr>
          <a:xfrm>
            <a:off x="-21600" y="1798200"/>
            <a:ext cx="9187176" cy="299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33625"/>
          <a:stretch/>
        </p:blipFill>
        <p:spPr>
          <a:xfrm>
            <a:off x="578650" y="59600"/>
            <a:ext cx="79866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