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F5B-1034-432F-89DD-84F1273A7B2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EC85-5522-4932-A58D-90D6BC624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16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F5B-1034-432F-89DD-84F1273A7B2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EC85-5522-4932-A58D-90D6BC624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73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F5B-1034-432F-89DD-84F1273A7B2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EC85-5522-4932-A58D-90D6BC624ED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94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F5B-1034-432F-89DD-84F1273A7B2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EC85-5522-4932-A58D-90D6BC624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064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F5B-1034-432F-89DD-84F1273A7B2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EC85-5522-4932-A58D-90D6BC624ED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604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F5B-1034-432F-89DD-84F1273A7B2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EC85-5522-4932-A58D-90D6BC624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962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F5B-1034-432F-89DD-84F1273A7B2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EC85-5522-4932-A58D-90D6BC624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289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F5B-1034-432F-89DD-84F1273A7B2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EC85-5522-4932-A58D-90D6BC624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37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1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F5B-1034-432F-89DD-84F1273A7B2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EC85-5522-4932-A58D-90D6BC624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63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solidFill>
                  <a:srgbClr val="7030A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F5B-1034-432F-89DD-84F1273A7B2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EC85-5522-4932-A58D-90D6BC624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68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F5B-1034-432F-89DD-84F1273A7B2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EC85-5522-4932-A58D-90D6BC624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1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F5B-1034-432F-89DD-84F1273A7B2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EC85-5522-4932-A58D-90D6BC624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82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F5B-1034-432F-89DD-84F1273A7B2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EC85-5522-4932-A58D-90D6BC624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9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F5B-1034-432F-89DD-84F1273A7B2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EC85-5522-4932-A58D-90D6BC624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15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F5B-1034-432F-89DD-84F1273A7B2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EC85-5522-4932-A58D-90D6BC624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09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6297612" cy="6223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74946" y="609600"/>
            <a:ext cx="2299054" cy="1574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422400"/>
            <a:ext cx="6297611" cy="46189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F5B-1034-432F-89DD-84F1273A7B2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EC85-5522-4932-A58D-90D6BC624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4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0F5B-1034-432F-89DD-84F1273A7B2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8BEC85-5522-4932-A58D-90D6BC624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9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2D53B-DE0B-C947-AB20-09734FA50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9AAEC0-1A4A-CE7F-3804-1DF098426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3930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silva</dc:creator>
  <cp:lastModifiedBy>william silva</cp:lastModifiedBy>
  <cp:revision>6</cp:revision>
  <dcterms:created xsi:type="dcterms:W3CDTF">2023-11-28T21:03:47Z</dcterms:created>
  <dcterms:modified xsi:type="dcterms:W3CDTF">2023-11-28T23:31:42Z</dcterms:modified>
</cp:coreProperties>
</file>