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33B1-E478-7286-70A4-28202454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99412-70E6-2E83-7652-3705E6DB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38AC-4431-605B-16AE-E012922D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8C08C-E25C-6C80-F3E2-E5D4F69E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E231-C44F-06CF-C53B-CED273A5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5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6BC5-A19A-B96E-9613-617CFB2D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7E88A-FE8F-C105-BAE2-9A897ECA3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2781-0224-C21E-55DE-7FDF2DB5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B9CD-03A0-04AD-6BD3-E3F73A74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3FB77-415D-4BD4-87F4-3D1AC6CF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2CC2C-1E11-5704-AAFC-05BDC4D88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D9277-002C-E5F9-4732-63519976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974C-3AA7-620B-3698-1DD8EA59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4A14-08E7-DC8D-6369-ED11897F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33DF-BE97-BBE9-A2E4-9F5FE5B3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681B-3A54-AD45-45C9-5A3D292E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B0DB6-A761-0F4D-2692-E840605B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5BE7-84BF-C757-A3EB-C3A5E607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5299-D683-F779-E03F-5D822684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3392-D509-4F71-A235-4E054BEF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55C3-CF79-8EB2-E870-53D5A434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ED538-74E3-96BF-A230-C78251D3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16A6-7BD5-1250-7B61-CE1F4DB9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C94E-016E-9642-A263-8D1616BC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F76E-6372-3BF9-EA01-7F2A103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9D7F-1244-21CC-F904-2274F5AE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7F70-AF19-DA03-60DF-365010B4F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EA01-770A-14BA-D0FF-E7A42FBA8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264B-1005-E4F3-98CE-6ACC8E9B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89F15-81A0-F35F-CA21-BC58BC56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A07C-4C9C-0662-B6B5-CC6485CC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0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2076-C50C-4736-C52D-6FC46FB2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96B65-5CBF-6261-B50D-11958C80A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19DB0-67EF-D352-9AFA-9A3E9868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808F6-03F9-6120-8435-361837A16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1D2A4-4DEC-6667-AF82-005C67F40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6E528-DE7D-2527-FB22-BBA74C75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E450D-B2CB-F132-94D4-40F91238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68093-EBC3-8A44-59AB-283369D7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91B4C-1AD6-E97F-0350-07C8ACD0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E0201-0508-B1DF-B4E0-D34828C1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5F521-6BDF-4958-EB3D-CEB6B36B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1A883-46FF-978B-0299-62F8444B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1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25FA0-7053-4057-E0D3-B503709A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613EC7-288D-61ED-5D2C-D5499839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603FF-4780-6E0D-8249-9AD601E4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6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1CC1-AFB0-F72C-28D3-D781059B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FA6F-35A1-E3F2-1EBF-E7D7934E6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93962-9AB6-9778-B4F3-F9039C0F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2E829-BDAE-1AA7-824C-F6FFF268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E06FF-7E16-4327-B182-AE756BB0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ACECF-92AE-8623-47D1-CCE211D0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4310-2410-A68F-1A89-566005CE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D6EF4-72DD-C8F7-C265-144F8C44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7084-AED2-A224-682E-555BE416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5B05-47D5-4E83-F62A-9AC66C94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32B7-F285-9533-4BD5-FD7156BD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137D3-2189-EB53-B3F5-CD36FB6C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CD4D7-D100-DA42-E7F5-E92411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AEAB-0690-55AA-BC7B-B73CFCE2B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953FF-EA5D-FA9A-019E-66FAB7E90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934F5-7AFA-46DB-A11A-76DE85A03807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079D-7CD1-3490-6D9A-713760738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45A14-18C8-F119-CCFE-BF58F117C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B94D6-7759-4F3F-BA79-B8411CB2B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C883-102A-DCBB-061C-3462F43C0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554D7-F4C7-D9E4-5835-B868F7C76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2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B582595-5D9C-1761-125B-695A569A7818}"/>
              </a:ext>
            </a:extLst>
          </p:cNvPr>
          <p:cNvGrpSpPr/>
          <p:nvPr/>
        </p:nvGrpSpPr>
        <p:grpSpPr>
          <a:xfrm>
            <a:off x="1436914" y="1458686"/>
            <a:ext cx="9318171" cy="3940628"/>
            <a:chOff x="1567542" y="1371600"/>
            <a:chExt cx="9318171" cy="39406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60E20C-0193-4260-2C35-ED0FFAE490F9}"/>
                </a:ext>
              </a:extLst>
            </p:cNvPr>
            <p:cNvSpPr/>
            <p:nvPr/>
          </p:nvSpPr>
          <p:spPr>
            <a:xfrm>
              <a:off x="1567542" y="1371600"/>
              <a:ext cx="9318171" cy="39406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90ED5ED-4EDC-AF6B-8CE4-CB667302A0E2}"/>
                </a:ext>
              </a:extLst>
            </p:cNvPr>
            <p:cNvSpPr>
              <a:spLocks/>
            </p:cNvSpPr>
            <p:nvPr/>
          </p:nvSpPr>
          <p:spPr>
            <a:xfrm>
              <a:off x="4789714" y="1899557"/>
              <a:ext cx="5834744" cy="3058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291B8F3-6A0D-D5E5-6889-F67B1F2FB04E}"/>
                </a:ext>
              </a:extLst>
            </p:cNvPr>
            <p:cNvSpPr>
              <a:spLocks/>
            </p:cNvSpPr>
            <p:nvPr/>
          </p:nvSpPr>
          <p:spPr>
            <a:xfrm>
              <a:off x="5260556" y="2317728"/>
              <a:ext cx="2169565" cy="222254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5F4A87-6928-BE8E-0104-47B58DC8D9BF}"/>
                </a:ext>
              </a:extLst>
            </p:cNvPr>
            <p:cNvSpPr>
              <a:spLocks/>
            </p:cNvSpPr>
            <p:nvPr/>
          </p:nvSpPr>
          <p:spPr>
            <a:xfrm>
              <a:off x="7974819" y="2317728"/>
              <a:ext cx="2169565" cy="222254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CE90CF-0988-DBF7-6022-996FFBF2623F}"/>
                </a:ext>
              </a:extLst>
            </p:cNvPr>
            <p:cNvSpPr>
              <a:spLocks/>
            </p:cNvSpPr>
            <p:nvPr/>
          </p:nvSpPr>
          <p:spPr>
            <a:xfrm>
              <a:off x="2228265" y="2317727"/>
              <a:ext cx="2169565" cy="222254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4950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42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Stamey</dc:creator>
  <cp:lastModifiedBy>William Stamey</cp:lastModifiedBy>
  <cp:revision>1</cp:revision>
  <dcterms:created xsi:type="dcterms:W3CDTF">2024-06-20T00:34:15Z</dcterms:created>
  <dcterms:modified xsi:type="dcterms:W3CDTF">2024-06-24T15:25:41Z</dcterms:modified>
</cp:coreProperties>
</file>