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98E10-D851-4E49-9C76-4B028B87F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F941-1D90-4F98-AC29-59EF709AD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AC33A-5265-4AD1-93BA-0D06E0F1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C7A1F-F5D6-4A0A-A330-54A3BD07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B880E5-BB47-41FE-8C70-643A24C7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4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39CF-76E3-4A7C-AE4E-C23340A3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BF96F4-311B-42CF-B032-6712AAFFF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AD75C-2CE9-482A-A481-B0D5936E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E9F49-0204-42DA-846D-3256E009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94A4DC-8FC9-45A1-8DEC-A0C9287B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55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BA8A78-9E73-4EFB-ABD4-03DDA83B0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DF5C66-6F8C-4662-B3AE-9E3E52C62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52265-ED37-4966-83BC-CD0CA81C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DE3D4-8FA5-4F28-AFBF-6B97B48D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7F16F-06A2-4B60-9A61-1838E6F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84EA-7B69-4888-A3C6-0219E41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7BBB0-AD5A-46F0-91AB-7F949806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DDF72-DB37-4D89-B2BF-5C8909A6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E0457-3323-4B7C-AC4C-54DABD7D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05C161-A9D3-4F57-85AC-CB3CB419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29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E1857-6014-4E05-8323-9870AA40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0F9B8E-0299-4E78-9A35-FB76EA8D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03357-41ED-4D62-A8B3-51FB65B3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1A324D-4426-4317-8888-E0436639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A367E-5B69-40E1-9539-7DA360D2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4DC17-18DC-4B42-902D-184EEE16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F8F72-E1EC-453C-8FA2-5B9CDCEF4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8F0BA4-8329-4AEB-817A-61F5BB61D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D7C21-9E23-474A-ADB3-B7A418C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9F638D-BFC1-4E8B-8FFD-04940D76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156330-1C74-41CA-A203-A86D703F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09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99E73-C81E-473E-83CA-37A7172D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77460B-592C-4D8E-905D-A267A0209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93A128-AE11-4C4F-9B9B-5A88A0CD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CD8AC9-0A73-48EF-927E-D20EF7EB4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15AE42-7D1E-4AFD-A40F-1E8399DF6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755EA2-FF94-4B8E-A178-66DF55E2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C34485-A2BF-4F8E-B88E-0CB336B1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C1F329-3DC3-4C33-9BC6-A77F6D82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39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AE58C-732E-4BD7-8E82-4C63983D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3A6249-9823-4469-B3FB-C18C5614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72EE69-CEB4-4B12-9C31-781FC1F6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6D8F1-C09E-4803-A193-4983E7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EFCB53-88EA-4CB9-B727-D3A982C8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29E3EC-BA36-4E29-9F77-C080B8C4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B376E8-507B-494B-832A-AA5004A2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65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4B629-4D17-454B-B0DE-68078541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E158E-6C54-4E9D-90B7-566CB6D6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1D916-0A35-4700-85ED-BE50587AB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144168-0232-43F0-8DD6-B2FFE356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9C31A-947B-4D52-B4D2-E20FF488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CFDD2-174A-46BD-92B1-BA49415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53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6C1CD-22D2-4899-B7BD-8F16F9C7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E6D08A-AD76-4E2C-A74D-A40BB1DAC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DD1A93-1144-46B7-A370-0EF98681A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E470E1-CC24-44DD-A84D-D3A1F820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CAEBEA-7A6E-443C-B4F3-6A36F7E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424A71-9E9D-4135-BFEE-DBCE142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6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806676-16B1-4E35-A628-707B9798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94270B-8255-448D-A164-3B442DB3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DD0B8-DF65-4316-ADE8-CBEDD0174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ED66-B8ED-45B5-9708-5EB8EA3E635B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B9F4CF-4B41-46BD-836A-4DB5FAEAF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B5666-5E69-4910-B608-B3E7499F4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6D112-063A-42C4-A537-B86D57B63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172">
            <a:extLst>
              <a:ext uri="{FF2B5EF4-FFF2-40B4-BE49-F238E27FC236}">
                <a16:creationId xmlns:a16="http://schemas.microsoft.com/office/drawing/2014/main" id="{7E1C2FE3-B01E-4EF3-8560-6D4824739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43" y="3162641"/>
            <a:ext cx="4019550" cy="33528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2DF1775-02A4-445A-9D35-18969609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43" y="-1507663"/>
            <a:ext cx="7448550" cy="4400550"/>
          </a:xfrm>
          <a:prstGeom prst="rect">
            <a:avLst/>
          </a:prstGeom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383BA75-C1B6-4554-8F41-E8620A688E48}"/>
              </a:ext>
            </a:extLst>
          </p:cNvPr>
          <p:cNvGrpSpPr/>
          <p:nvPr/>
        </p:nvGrpSpPr>
        <p:grpSpPr>
          <a:xfrm>
            <a:off x="2365846" y="296997"/>
            <a:ext cx="304892" cy="261258"/>
            <a:chOff x="2531835" y="1152557"/>
            <a:chExt cx="304892" cy="26125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3C45ECB-9246-4564-8F4E-C7050A460EB6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C266B16-4A4A-4FDE-97F4-B3A3D288A1D8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C8DB6FCB-1C2D-4600-9804-A9FD0CB3A05A}"/>
              </a:ext>
            </a:extLst>
          </p:cNvPr>
          <p:cNvGrpSpPr/>
          <p:nvPr/>
        </p:nvGrpSpPr>
        <p:grpSpPr>
          <a:xfrm>
            <a:off x="2148164" y="-225690"/>
            <a:ext cx="309700" cy="261258"/>
            <a:chOff x="2314153" y="621489"/>
            <a:chExt cx="309700" cy="261258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5A15B6D-076C-4804-B0ED-65D2234FB4B4}"/>
                </a:ext>
              </a:extLst>
            </p:cNvPr>
            <p:cNvSpPr/>
            <p:nvPr/>
          </p:nvSpPr>
          <p:spPr>
            <a:xfrm>
              <a:off x="2338374" y="621489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C03B19-839A-4101-8B13-A58F902AB437}"/>
                </a:ext>
              </a:extLst>
            </p:cNvPr>
            <p:cNvSpPr txBox="1"/>
            <p:nvPr/>
          </p:nvSpPr>
          <p:spPr>
            <a:xfrm>
              <a:off x="2314153" y="629008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F5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B80B1AAE-DA4F-48CE-BE96-C017A72E65AB}"/>
              </a:ext>
            </a:extLst>
          </p:cNvPr>
          <p:cNvGrpSpPr/>
          <p:nvPr/>
        </p:nvGrpSpPr>
        <p:grpSpPr>
          <a:xfrm>
            <a:off x="2184058" y="-771322"/>
            <a:ext cx="309700" cy="261258"/>
            <a:chOff x="2314153" y="621489"/>
            <a:chExt cx="309700" cy="261258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E20E9551-4B1D-49C0-948B-A99083B5AC21}"/>
                </a:ext>
              </a:extLst>
            </p:cNvPr>
            <p:cNvSpPr/>
            <p:nvPr/>
          </p:nvSpPr>
          <p:spPr>
            <a:xfrm>
              <a:off x="2338374" y="621489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3D5ACC23-EFBB-4C0E-B23F-D4B60272DCA8}"/>
                </a:ext>
              </a:extLst>
            </p:cNvPr>
            <p:cNvSpPr txBox="1"/>
            <p:nvPr/>
          </p:nvSpPr>
          <p:spPr>
            <a:xfrm>
              <a:off x="2314153" y="629008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F1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0DA57B0C-C794-43EC-BE80-60ABB56FF478}"/>
              </a:ext>
            </a:extLst>
          </p:cNvPr>
          <p:cNvGrpSpPr/>
          <p:nvPr/>
        </p:nvGrpSpPr>
        <p:grpSpPr>
          <a:xfrm>
            <a:off x="3929339" y="-771322"/>
            <a:ext cx="309700" cy="261258"/>
            <a:chOff x="2314153" y="621489"/>
            <a:chExt cx="309700" cy="261258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E599D001-EA7A-403A-B5CA-4291C3BB84AF}"/>
                </a:ext>
              </a:extLst>
            </p:cNvPr>
            <p:cNvSpPr/>
            <p:nvPr/>
          </p:nvSpPr>
          <p:spPr>
            <a:xfrm>
              <a:off x="2338374" y="621489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3A0CE29-7591-4B26-B864-4095683BB4A3}"/>
                </a:ext>
              </a:extLst>
            </p:cNvPr>
            <p:cNvSpPr txBox="1"/>
            <p:nvPr/>
          </p:nvSpPr>
          <p:spPr>
            <a:xfrm>
              <a:off x="2314153" y="629008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F2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F62E98C-70DD-4253-8405-4F1D0C38F168}"/>
              </a:ext>
            </a:extLst>
          </p:cNvPr>
          <p:cNvGrpSpPr/>
          <p:nvPr/>
        </p:nvGrpSpPr>
        <p:grpSpPr>
          <a:xfrm>
            <a:off x="5620311" y="-771322"/>
            <a:ext cx="309700" cy="261258"/>
            <a:chOff x="2314153" y="621489"/>
            <a:chExt cx="309700" cy="261258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68A882B0-085B-4C12-9350-67C35396CA80}"/>
                </a:ext>
              </a:extLst>
            </p:cNvPr>
            <p:cNvSpPr/>
            <p:nvPr/>
          </p:nvSpPr>
          <p:spPr>
            <a:xfrm>
              <a:off x="2338374" y="621489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CE383E64-577D-41D1-A1C4-C7C11E46A099}"/>
                </a:ext>
              </a:extLst>
            </p:cNvPr>
            <p:cNvSpPr txBox="1"/>
            <p:nvPr/>
          </p:nvSpPr>
          <p:spPr>
            <a:xfrm>
              <a:off x="2314153" y="629008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F3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1AE04209-159B-430A-8592-70002034A102}"/>
              </a:ext>
            </a:extLst>
          </p:cNvPr>
          <p:cNvGrpSpPr/>
          <p:nvPr/>
        </p:nvGrpSpPr>
        <p:grpSpPr>
          <a:xfrm>
            <a:off x="7415862" y="-771322"/>
            <a:ext cx="309700" cy="261258"/>
            <a:chOff x="2314153" y="621489"/>
            <a:chExt cx="309700" cy="261258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D8A01BD4-4E00-41D1-9282-4B294694015D}"/>
                </a:ext>
              </a:extLst>
            </p:cNvPr>
            <p:cNvSpPr/>
            <p:nvPr/>
          </p:nvSpPr>
          <p:spPr>
            <a:xfrm>
              <a:off x="2338374" y="621489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BAEA102F-2B45-40F7-96B3-EEC377CAA968}"/>
                </a:ext>
              </a:extLst>
            </p:cNvPr>
            <p:cNvSpPr txBox="1"/>
            <p:nvPr/>
          </p:nvSpPr>
          <p:spPr>
            <a:xfrm>
              <a:off x="2314153" y="629008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F4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5347B480-88CA-4E07-8575-2466CC74B3BC}"/>
              </a:ext>
            </a:extLst>
          </p:cNvPr>
          <p:cNvGrpSpPr/>
          <p:nvPr/>
        </p:nvGrpSpPr>
        <p:grpSpPr>
          <a:xfrm>
            <a:off x="8599508" y="-1346369"/>
            <a:ext cx="319318" cy="261258"/>
            <a:chOff x="8908236" y="-398586"/>
            <a:chExt cx="319318" cy="261258"/>
          </a:xfrm>
        </p:grpSpPr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8452B2C1-E7AD-4C82-8A1C-B09CF1358207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25E31E2-3082-4EDC-B79F-ADFD801E18C5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C1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FCA56B83-5A75-4F55-9F97-3AA7402BB06E}"/>
              </a:ext>
            </a:extLst>
          </p:cNvPr>
          <p:cNvGrpSpPr/>
          <p:nvPr/>
        </p:nvGrpSpPr>
        <p:grpSpPr>
          <a:xfrm>
            <a:off x="7570712" y="-225690"/>
            <a:ext cx="319318" cy="261258"/>
            <a:chOff x="8908236" y="-398586"/>
            <a:chExt cx="319318" cy="261258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E2377A05-B46F-4F91-B7C8-A93AB073C2A3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6D96B5D-E6E4-4B28-A3D2-2279066BF159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C2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4E105B12-DB3B-471E-904C-A1FFF4544115}"/>
              </a:ext>
            </a:extLst>
          </p:cNvPr>
          <p:cNvGrpSpPr/>
          <p:nvPr/>
        </p:nvGrpSpPr>
        <p:grpSpPr>
          <a:xfrm>
            <a:off x="8324326" y="-225690"/>
            <a:ext cx="319318" cy="261258"/>
            <a:chOff x="8908236" y="-398586"/>
            <a:chExt cx="319318" cy="26125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5A1E160-EA1D-4D78-A69A-8E47D8355D89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86DBC35-EB4D-4B87-9F8B-6893E1D58BE7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C3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B83D9988-811B-439D-9623-33F4BBCE18E1}"/>
              </a:ext>
            </a:extLst>
          </p:cNvPr>
          <p:cNvGrpSpPr/>
          <p:nvPr/>
        </p:nvGrpSpPr>
        <p:grpSpPr>
          <a:xfrm>
            <a:off x="8435040" y="687837"/>
            <a:ext cx="319318" cy="261258"/>
            <a:chOff x="8908236" y="-398586"/>
            <a:chExt cx="319318" cy="26125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1EA69104-8890-4651-A70A-8EE43D075FC8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ECFB0FB7-14EA-48CF-9540-35FE26E78A43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C4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724560D1-9D27-4E6E-98A9-68D5A3AB8F63}"/>
              </a:ext>
            </a:extLst>
          </p:cNvPr>
          <p:cNvGrpSpPr/>
          <p:nvPr/>
        </p:nvGrpSpPr>
        <p:grpSpPr>
          <a:xfrm>
            <a:off x="9031281" y="687837"/>
            <a:ext cx="319318" cy="261258"/>
            <a:chOff x="8908236" y="-398586"/>
            <a:chExt cx="319318" cy="261258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F9885D1B-7E99-40A9-9EC5-603228D9E972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1AB0DE14-417C-49D7-A528-9A775B6F4CEE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C5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4EB682CC-3C12-4920-A5F2-92E2D9281658}"/>
              </a:ext>
            </a:extLst>
          </p:cNvPr>
          <p:cNvGrpSpPr/>
          <p:nvPr/>
        </p:nvGrpSpPr>
        <p:grpSpPr>
          <a:xfrm>
            <a:off x="5265979" y="2440364"/>
            <a:ext cx="319318" cy="261258"/>
            <a:chOff x="8908236" y="-398586"/>
            <a:chExt cx="319318" cy="261258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824BB5BE-04E1-44D5-ABC7-F96AB286A7BD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CE9DB28E-4580-4E72-956B-08F9625624C1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C6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8F03CF6E-1243-476E-9C28-DD8E4CD4FA1D}"/>
              </a:ext>
            </a:extLst>
          </p:cNvPr>
          <p:cNvGrpSpPr/>
          <p:nvPr/>
        </p:nvGrpSpPr>
        <p:grpSpPr>
          <a:xfrm>
            <a:off x="8834194" y="2440364"/>
            <a:ext cx="309700" cy="261258"/>
            <a:chOff x="2314153" y="621489"/>
            <a:chExt cx="309700" cy="261258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199EBA19-7435-43DA-AC23-531EBACE6F04}"/>
                </a:ext>
              </a:extLst>
            </p:cNvPr>
            <p:cNvSpPr/>
            <p:nvPr/>
          </p:nvSpPr>
          <p:spPr>
            <a:xfrm>
              <a:off x="2338374" y="621489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9616A42F-96B2-4613-9463-805FD4E6A34E}"/>
                </a:ext>
              </a:extLst>
            </p:cNvPr>
            <p:cNvSpPr txBox="1"/>
            <p:nvPr/>
          </p:nvSpPr>
          <p:spPr>
            <a:xfrm>
              <a:off x="2314153" y="629008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F7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B18A3AF3-2BF7-4AD4-9593-8397BCDE42F4}"/>
              </a:ext>
            </a:extLst>
          </p:cNvPr>
          <p:cNvGrpSpPr/>
          <p:nvPr/>
        </p:nvGrpSpPr>
        <p:grpSpPr>
          <a:xfrm>
            <a:off x="2123943" y="2440364"/>
            <a:ext cx="309700" cy="261258"/>
            <a:chOff x="2314153" y="621489"/>
            <a:chExt cx="309700" cy="261258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92971493-AFC0-4959-89E9-87F7F3403790}"/>
                </a:ext>
              </a:extLst>
            </p:cNvPr>
            <p:cNvSpPr/>
            <p:nvPr/>
          </p:nvSpPr>
          <p:spPr>
            <a:xfrm>
              <a:off x="2338374" y="621489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1DB7AFA9-2884-4554-85D0-7E6BCFE184BD}"/>
                </a:ext>
              </a:extLst>
            </p:cNvPr>
            <p:cNvSpPr txBox="1"/>
            <p:nvPr/>
          </p:nvSpPr>
          <p:spPr>
            <a:xfrm>
              <a:off x="2314153" y="629008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F6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A1273F3-3096-49E9-9D8F-2D65572B69F7}"/>
              </a:ext>
            </a:extLst>
          </p:cNvPr>
          <p:cNvGrpSpPr/>
          <p:nvPr/>
        </p:nvGrpSpPr>
        <p:grpSpPr>
          <a:xfrm>
            <a:off x="3869956" y="3846832"/>
            <a:ext cx="312906" cy="261258"/>
            <a:chOff x="3732424" y="5004346"/>
            <a:chExt cx="312906" cy="261258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3664F4C-784F-4F4D-B1F6-E6B1573F7C43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3C4186DA-5472-4C72-BFD5-76C4551C841B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E1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5AF36738-2716-48F5-B971-3E3322F72F62}"/>
              </a:ext>
            </a:extLst>
          </p:cNvPr>
          <p:cNvGrpSpPr/>
          <p:nvPr/>
        </p:nvGrpSpPr>
        <p:grpSpPr>
          <a:xfrm>
            <a:off x="3089273" y="296997"/>
            <a:ext cx="304892" cy="261258"/>
            <a:chOff x="2531835" y="1152557"/>
            <a:chExt cx="304892" cy="26125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6FF63560-D040-43ED-B9C7-5D890685ECBB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8ACA5E7A-DCD1-42E7-A54B-3AA4F5DC587C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D8A60EBC-BA10-49B2-AED3-D50462FC5D6E}"/>
              </a:ext>
            </a:extLst>
          </p:cNvPr>
          <p:cNvGrpSpPr/>
          <p:nvPr/>
        </p:nvGrpSpPr>
        <p:grpSpPr>
          <a:xfrm>
            <a:off x="4400668" y="296997"/>
            <a:ext cx="304892" cy="261258"/>
            <a:chOff x="2531835" y="1152557"/>
            <a:chExt cx="304892" cy="26125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612A94C7-95FD-4C06-B131-63E94A8C0669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8EA34CC0-5252-4AF8-8700-DC77837709CA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L3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8FEE4145-062A-40D1-9E9C-C8B9520472DC}"/>
              </a:ext>
            </a:extLst>
          </p:cNvPr>
          <p:cNvGrpSpPr/>
          <p:nvPr/>
        </p:nvGrpSpPr>
        <p:grpSpPr>
          <a:xfrm>
            <a:off x="5574533" y="296997"/>
            <a:ext cx="304892" cy="261258"/>
            <a:chOff x="2531835" y="1152557"/>
            <a:chExt cx="304892" cy="261258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CD279F1B-AAD2-4FF3-84E5-D5791A8A9921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A99737BC-183C-4AE1-89B6-80BD5DF36C11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L4</a:t>
              </a:r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89A76D17-0340-4FB1-884A-6F1D92398243}"/>
              </a:ext>
            </a:extLst>
          </p:cNvPr>
          <p:cNvGrpSpPr/>
          <p:nvPr/>
        </p:nvGrpSpPr>
        <p:grpSpPr>
          <a:xfrm>
            <a:off x="6490483" y="296997"/>
            <a:ext cx="304892" cy="261258"/>
            <a:chOff x="2531835" y="1152557"/>
            <a:chExt cx="304892" cy="261258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7C288351-A90E-4459-AA3B-5C333005112F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9C3A417C-B125-4969-B4F8-537A39E77CFC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L5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6D18B63A-0312-4D99-A7C7-7CBAC4AF8A77}"/>
              </a:ext>
            </a:extLst>
          </p:cNvPr>
          <p:cNvGrpSpPr/>
          <p:nvPr/>
        </p:nvGrpSpPr>
        <p:grpSpPr>
          <a:xfrm>
            <a:off x="8043655" y="296997"/>
            <a:ext cx="304892" cy="261258"/>
            <a:chOff x="2531835" y="1152557"/>
            <a:chExt cx="304892" cy="26125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5A496F4F-76B1-4F96-95C6-BC0F6A835488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9A4A4CA8-E57F-4957-8823-2A158EDAF294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L6</a:t>
              </a:r>
            </a:p>
          </p:txBody>
        </p:sp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ED37F398-0E8E-49BB-AA93-45929BC02702}"/>
              </a:ext>
            </a:extLst>
          </p:cNvPr>
          <p:cNvGrpSpPr/>
          <p:nvPr/>
        </p:nvGrpSpPr>
        <p:grpSpPr>
          <a:xfrm>
            <a:off x="3869956" y="4351657"/>
            <a:ext cx="312906" cy="261258"/>
            <a:chOff x="3732424" y="5004346"/>
            <a:chExt cx="312906" cy="261258"/>
          </a:xfrm>
        </p:grpSpPr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5C5A6C36-B1CC-4FB0-AFFF-48D9BA7255DF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A9609A23-ADC8-4EB7-A654-D40138A7B190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E2</a:t>
              </a:r>
            </a:p>
          </p:txBody>
        </p: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5DF7E2B3-9115-4AF7-BC07-BBA83A648C81}"/>
              </a:ext>
            </a:extLst>
          </p:cNvPr>
          <p:cNvGrpSpPr/>
          <p:nvPr/>
        </p:nvGrpSpPr>
        <p:grpSpPr>
          <a:xfrm>
            <a:off x="3869956" y="4795604"/>
            <a:ext cx="312906" cy="261258"/>
            <a:chOff x="3732424" y="5004346"/>
            <a:chExt cx="312906" cy="261258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0483ADE7-BB11-4AEA-9BF8-9D13D03EB3C6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983EE9B0-08BC-4500-9FB0-61A37A63D781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E4</a:t>
              </a: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DA83A3C8-475F-47EA-A242-38EB6F89BDA1}"/>
              </a:ext>
            </a:extLst>
          </p:cNvPr>
          <p:cNvGrpSpPr/>
          <p:nvPr/>
        </p:nvGrpSpPr>
        <p:grpSpPr>
          <a:xfrm>
            <a:off x="3869956" y="5299752"/>
            <a:ext cx="312906" cy="261258"/>
            <a:chOff x="3732424" y="5004346"/>
            <a:chExt cx="312906" cy="261258"/>
          </a:xfrm>
        </p:grpSpPr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2497BDEB-EC90-4CF2-9712-9EC06A8083CE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9C328FAD-0D56-420A-A98B-EE48574357A3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E5</a:t>
              </a:r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774107CF-C5BA-44E4-B684-D8454556AC3D}"/>
              </a:ext>
            </a:extLst>
          </p:cNvPr>
          <p:cNvGrpSpPr/>
          <p:nvPr/>
        </p:nvGrpSpPr>
        <p:grpSpPr>
          <a:xfrm>
            <a:off x="3869956" y="5758736"/>
            <a:ext cx="312906" cy="261258"/>
            <a:chOff x="3732424" y="5004346"/>
            <a:chExt cx="312906" cy="261258"/>
          </a:xfrm>
        </p:grpSpPr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4815F77A-F8F4-427A-8B77-20D6509F93AE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69378999-F402-4420-8E98-096517B7F97F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E7</a:t>
              </a:r>
            </a:p>
          </p:txBody>
        </p: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272D1D9D-4D46-45EA-9AD6-6782087538B8}"/>
              </a:ext>
            </a:extLst>
          </p:cNvPr>
          <p:cNvGrpSpPr/>
          <p:nvPr/>
        </p:nvGrpSpPr>
        <p:grpSpPr>
          <a:xfrm>
            <a:off x="3869956" y="6261701"/>
            <a:ext cx="312906" cy="261258"/>
            <a:chOff x="3732424" y="5004346"/>
            <a:chExt cx="312906" cy="261258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7023E2E3-F8E5-4DDA-833C-A1CF2891D8D3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45254849-8080-404A-9F0B-A3A52FFD4271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E9</a:t>
              </a:r>
            </a:p>
          </p:txBody>
        </p: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B1F74A57-8731-4B2B-8385-F7D6D81539EB}"/>
              </a:ext>
            </a:extLst>
          </p:cNvPr>
          <p:cNvGrpSpPr/>
          <p:nvPr/>
        </p:nvGrpSpPr>
        <p:grpSpPr>
          <a:xfrm>
            <a:off x="5772618" y="4354868"/>
            <a:ext cx="312906" cy="261258"/>
            <a:chOff x="3732424" y="5004346"/>
            <a:chExt cx="312906" cy="261258"/>
          </a:xfrm>
        </p:grpSpPr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A9B8ED6D-4F1C-4B79-B732-185D67B28636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1D189A70-D54B-44D3-A17C-8B1325395D49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E3</a:t>
              </a:r>
            </a:p>
          </p:txBody>
        </p: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9B78F879-4C14-4334-BFAF-F6685056611F}"/>
              </a:ext>
            </a:extLst>
          </p:cNvPr>
          <p:cNvGrpSpPr/>
          <p:nvPr/>
        </p:nvGrpSpPr>
        <p:grpSpPr>
          <a:xfrm>
            <a:off x="5772618" y="5307271"/>
            <a:ext cx="312906" cy="261258"/>
            <a:chOff x="3732424" y="5004346"/>
            <a:chExt cx="312906" cy="261258"/>
          </a:xfrm>
        </p:grpSpPr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5D5DCFAE-3194-4DC3-9A1E-95AE5BE273CF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060A5FDC-3E7E-4B02-9CA9-F100AC8FB2A1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E6</a:t>
              </a:r>
            </a:p>
          </p:txBody>
        </p: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B71A3DA9-FE34-40B6-8706-7408BEC96841}"/>
              </a:ext>
            </a:extLst>
          </p:cNvPr>
          <p:cNvGrpSpPr/>
          <p:nvPr/>
        </p:nvGrpSpPr>
        <p:grpSpPr>
          <a:xfrm>
            <a:off x="5772618" y="5751218"/>
            <a:ext cx="312906" cy="261258"/>
            <a:chOff x="3732424" y="5004346"/>
            <a:chExt cx="312906" cy="261258"/>
          </a:xfrm>
        </p:grpSpPr>
        <p:sp>
          <p:nvSpPr>
            <p:cNvPr id="159" name="Elipse 158">
              <a:extLst>
                <a:ext uri="{FF2B5EF4-FFF2-40B4-BE49-F238E27FC236}">
                  <a16:creationId xmlns:a16="http://schemas.microsoft.com/office/drawing/2014/main" id="{73EFF40F-0DB1-4A62-A074-9012AFBC9F43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F1F25E65-BC60-4DBE-BDFD-01E5D68A0830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E8</a:t>
              </a:r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595A29AA-625A-4D7F-9160-1E123D4649AD}"/>
              </a:ext>
            </a:extLst>
          </p:cNvPr>
          <p:cNvGrpSpPr/>
          <p:nvPr/>
        </p:nvGrpSpPr>
        <p:grpSpPr>
          <a:xfrm>
            <a:off x="6030071" y="6274711"/>
            <a:ext cx="319318" cy="261258"/>
            <a:chOff x="8908236" y="-398586"/>
            <a:chExt cx="319318" cy="261258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D80214AF-A461-4CDA-BA06-5021B8091ED2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460B4FC0-2172-49E3-83AA-0F92C5D5C641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C7</a:t>
              </a: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05E3D405-4FED-464C-8CB1-1EAE62C596CB}"/>
              </a:ext>
            </a:extLst>
          </p:cNvPr>
          <p:cNvGrpSpPr/>
          <p:nvPr/>
        </p:nvGrpSpPr>
        <p:grpSpPr>
          <a:xfrm>
            <a:off x="6857792" y="6274711"/>
            <a:ext cx="319318" cy="261258"/>
            <a:chOff x="8908236" y="-398586"/>
            <a:chExt cx="319318" cy="261258"/>
          </a:xfrm>
        </p:grpSpPr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F8E5578C-D7FA-4E32-8940-BF25ECBED89D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27F50C82-B967-4860-AC78-8C8844DAB835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18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4E856D-7AEF-4FD6-BD45-5C49AA3AE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744310"/>
            <a:ext cx="6972300" cy="2771775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35E819DF-F33D-4CC3-A03B-0AF2DC08430C}"/>
              </a:ext>
            </a:extLst>
          </p:cNvPr>
          <p:cNvGrpSpPr/>
          <p:nvPr/>
        </p:nvGrpSpPr>
        <p:grpSpPr>
          <a:xfrm>
            <a:off x="9116257" y="1761934"/>
            <a:ext cx="319318" cy="261258"/>
            <a:chOff x="8908236" y="-398586"/>
            <a:chExt cx="319318" cy="26125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CE0B523-30F2-4D09-8E31-93062F0AF53D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D2FF1D6-8862-4DD4-B8F4-254B040B1BA5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C1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12018E8-95F8-4DE9-91BE-BCFB3C909407}"/>
              </a:ext>
            </a:extLst>
          </p:cNvPr>
          <p:cNvGrpSpPr/>
          <p:nvPr/>
        </p:nvGrpSpPr>
        <p:grpSpPr>
          <a:xfrm>
            <a:off x="2648647" y="3296852"/>
            <a:ext cx="319318" cy="261258"/>
            <a:chOff x="8908236" y="-398586"/>
            <a:chExt cx="319318" cy="26125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AE69536-C749-4330-9286-77C921D6F2D0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DBDDC97-1E74-4548-9543-90ABD4F59276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C2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16F9E4E-E730-4446-8135-094F8D67593B}"/>
              </a:ext>
            </a:extLst>
          </p:cNvPr>
          <p:cNvGrpSpPr/>
          <p:nvPr/>
        </p:nvGrpSpPr>
        <p:grpSpPr>
          <a:xfrm>
            <a:off x="7704580" y="3296852"/>
            <a:ext cx="319318" cy="261258"/>
            <a:chOff x="8908236" y="-398586"/>
            <a:chExt cx="319318" cy="26125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C2C6C4B-A8B8-4711-8144-C742D71D1743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1FAADD0-8839-46F9-876F-6DEE8AD16207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C3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720F2A7-7156-42D4-8758-A7842146942F}"/>
              </a:ext>
            </a:extLst>
          </p:cNvPr>
          <p:cNvGrpSpPr/>
          <p:nvPr/>
        </p:nvGrpSpPr>
        <p:grpSpPr>
          <a:xfrm>
            <a:off x="2981470" y="1439725"/>
            <a:ext cx="304892" cy="261258"/>
            <a:chOff x="2531835" y="1152557"/>
            <a:chExt cx="304892" cy="26125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460D84D-53E0-4FB2-AF2D-0B1DC2BC1395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6A109D05-D934-48F4-88C7-49A26DE3262D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107A599-9459-433E-AF00-93CA02789904}"/>
              </a:ext>
            </a:extLst>
          </p:cNvPr>
          <p:cNvGrpSpPr/>
          <p:nvPr/>
        </p:nvGrpSpPr>
        <p:grpSpPr>
          <a:xfrm>
            <a:off x="4553182" y="1439725"/>
            <a:ext cx="304892" cy="261258"/>
            <a:chOff x="2531835" y="1152557"/>
            <a:chExt cx="304892" cy="26125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378468E4-9E71-46AC-A0E9-0C2FBBB4DD51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7609B8B-67C2-45F2-BEBA-45D1640287F2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DBC8E0E-90AD-436D-8975-03BB2CA33C10}"/>
              </a:ext>
            </a:extLst>
          </p:cNvPr>
          <p:cNvGrpSpPr/>
          <p:nvPr/>
        </p:nvGrpSpPr>
        <p:grpSpPr>
          <a:xfrm>
            <a:off x="5169245" y="1439725"/>
            <a:ext cx="304892" cy="261258"/>
            <a:chOff x="2531835" y="1152557"/>
            <a:chExt cx="304892" cy="26125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7A56741-8850-4D7F-A3B3-3F72F28F4EA7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84677BB-F7A2-41C2-B693-B1BD5B3CB76E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L3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516AA56-9F74-4B63-926A-F16719683E78}"/>
              </a:ext>
            </a:extLst>
          </p:cNvPr>
          <p:cNvGrpSpPr/>
          <p:nvPr/>
        </p:nvGrpSpPr>
        <p:grpSpPr>
          <a:xfrm>
            <a:off x="6326725" y="1439725"/>
            <a:ext cx="304892" cy="261258"/>
            <a:chOff x="2531835" y="1152557"/>
            <a:chExt cx="304892" cy="26125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784F2E-35B3-44E3-B43D-639C51005D08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8E63BB7-7FB3-4B3C-9674-8D32D8D0F298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L4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9C1EBA8-E23A-4E51-84D8-279E874D7FFE}"/>
              </a:ext>
            </a:extLst>
          </p:cNvPr>
          <p:cNvGrpSpPr/>
          <p:nvPr/>
        </p:nvGrpSpPr>
        <p:grpSpPr>
          <a:xfrm>
            <a:off x="7798774" y="1439725"/>
            <a:ext cx="304892" cy="261258"/>
            <a:chOff x="2531835" y="1152557"/>
            <a:chExt cx="304892" cy="26125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AD3C17D-AFE4-4232-A580-BB45EE8F3807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591D2FF-CA9D-43D5-9592-F21049F6ED73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L5</a:t>
              </a:r>
            </a:p>
          </p:txBody>
        </p:sp>
      </p:grpSp>
      <p:pic>
        <p:nvPicPr>
          <p:cNvPr id="52" name="Imagem 51">
            <a:extLst>
              <a:ext uri="{FF2B5EF4-FFF2-40B4-BE49-F238E27FC236}">
                <a16:creationId xmlns:a16="http://schemas.microsoft.com/office/drawing/2014/main" id="{E59F68E6-7795-476E-B904-52CDD8CA2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4046823"/>
            <a:ext cx="2971800" cy="1724025"/>
          </a:xfrm>
          <a:prstGeom prst="rect">
            <a:avLst/>
          </a:prstGeom>
        </p:spPr>
      </p:pic>
      <p:grpSp>
        <p:nvGrpSpPr>
          <p:cNvPr id="53" name="Agrupar 52">
            <a:extLst>
              <a:ext uri="{FF2B5EF4-FFF2-40B4-BE49-F238E27FC236}">
                <a16:creationId xmlns:a16="http://schemas.microsoft.com/office/drawing/2014/main" id="{FBAB2B5F-CA80-4695-B7D2-23EAEE293C46}"/>
              </a:ext>
            </a:extLst>
          </p:cNvPr>
          <p:cNvGrpSpPr/>
          <p:nvPr/>
        </p:nvGrpSpPr>
        <p:grpSpPr>
          <a:xfrm>
            <a:off x="4701621" y="4641579"/>
            <a:ext cx="312906" cy="261258"/>
            <a:chOff x="3732424" y="5004346"/>
            <a:chExt cx="312906" cy="261258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8613F0BF-6AFC-4851-967C-6D5EEE8C2B57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E07D33FC-0035-4B69-8A02-99B4C0956FE3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E1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2FD5A49-1091-4866-8B85-1D85EEED0A5B}"/>
              </a:ext>
            </a:extLst>
          </p:cNvPr>
          <p:cNvGrpSpPr/>
          <p:nvPr/>
        </p:nvGrpSpPr>
        <p:grpSpPr>
          <a:xfrm>
            <a:off x="4701621" y="5146404"/>
            <a:ext cx="312906" cy="261258"/>
            <a:chOff x="3732424" y="5004346"/>
            <a:chExt cx="312906" cy="26125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1CCFBEA-468B-4C1B-8276-91CFEBD0D5D3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81B84DBA-D621-48A3-B5C0-BD52374C4659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E2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DC9CBB82-86B2-498D-8F42-C9F7CCEA9F6F}"/>
              </a:ext>
            </a:extLst>
          </p:cNvPr>
          <p:cNvGrpSpPr/>
          <p:nvPr/>
        </p:nvGrpSpPr>
        <p:grpSpPr>
          <a:xfrm>
            <a:off x="3229592" y="1055936"/>
            <a:ext cx="282450" cy="261258"/>
            <a:chOff x="2626368" y="1159632"/>
            <a:chExt cx="282450" cy="26125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C83AE9D2-EB52-44CE-B966-E1221932CC0E}"/>
                </a:ext>
              </a:extLst>
            </p:cNvPr>
            <p:cNvSpPr/>
            <p:nvPr/>
          </p:nvSpPr>
          <p:spPr>
            <a:xfrm>
              <a:off x="2636964" y="1159632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BE872CA8-0511-42F8-9786-1FC58BDD7A9E}"/>
                </a:ext>
              </a:extLst>
            </p:cNvPr>
            <p:cNvSpPr txBox="1"/>
            <p:nvPr/>
          </p:nvSpPr>
          <p:spPr>
            <a:xfrm>
              <a:off x="2626368" y="1167151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I1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13D8B07F-0190-4E6B-A112-F3176BB0F382}"/>
              </a:ext>
            </a:extLst>
          </p:cNvPr>
          <p:cNvGrpSpPr/>
          <p:nvPr/>
        </p:nvGrpSpPr>
        <p:grpSpPr>
          <a:xfrm>
            <a:off x="3990559" y="1055936"/>
            <a:ext cx="282450" cy="261258"/>
            <a:chOff x="2626368" y="1159632"/>
            <a:chExt cx="282450" cy="261258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76F08461-6C93-46BA-BD0A-C1AA6114A189}"/>
                </a:ext>
              </a:extLst>
            </p:cNvPr>
            <p:cNvSpPr/>
            <p:nvPr/>
          </p:nvSpPr>
          <p:spPr>
            <a:xfrm>
              <a:off x="2636964" y="1159632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B3369F7A-3DCA-4FB4-B09B-AED1118FA8BA}"/>
                </a:ext>
              </a:extLst>
            </p:cNvPr>
            <p:cNvSpPr txBox="1"/>
            <p:nvPr/>
          </p:nvSpPr>
          <p:spPr>
            <a:xfrm>
              <a:off x="2626368" y="1167151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I2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9EA07CE-C5F4-47B5-A09A-F2B44F0A3F7B}"/>
              </a:ext>
            </a:extLst>
          </p:cNvPr>
          <p:cNvGrpSpPr/>
          <p:nvPr/>
        </p:nvGrpSpPr>
        <p:grpSpPr>
          <a:xfrm>
            <a:off x="4610100" y="5552407"/>
            <a:ext cx="319318" cy="261258"/>
            <a:chOff x="8908236" y="-398586"/>
            <a:chExt cx="319318" cy="261258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F15FF3E5-289A-4D2C-8659-254CA7775697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6F95BBBF-911C-4E65-BFB5-BC3E29AFDE9A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C4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48CAADD9-A39E-4614-A316-9E9353192A13}"/>
              </a:ext>
            </a:extLst>
          </p:cNvPr>
          <p:cNvGrpSpPr/>
          <p:nvPr/>
        </p:nvGrpSpPr>
        <p:grpSpPr>
          <a:xfrm>
            <a:off x="6579105" y="5536113"/>
            <a:ext cx="319318" cy="261258"/>
            <a:chOff x="8908236" y="-398586"/>
            <a:chExt cx="319318" cy="261258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A25958AB-EA70-4094-A8A1-BBDA9AEDEB4C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EF9C1279-95F9-4F9F-9716-1E4F574F51ED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64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6548E6-9D0D-44C7-893C-43079288C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15" y="772432"/>
            <a:ext cx="6972300" cy="23050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2C45AD-2E36-4F9F-A078-A3267857A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43" y="3780519"/>
            <a:ext cx="2971800" cy="20193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D15EDB2-8441-4454-B503-AE80A840280C}"/>
              </a:ext>
            </a:extLst>
          </p:cNvPr>
          <p:cNvGrpSpPr/>
          <p:nvPr/>
        </p:nvGrpSpPr>
        <p:grpSpPr>
          <a:xfrm>
            <a:off x="6320234" y="5542320"/>
            <a:ext cx="319318" cy="261258"/>
            <a:chOff x="8908236" y="-398586"/>
            <a:chExt cx="319318" cy="261258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A8C3B9B-1241-4DD4-9508-85DDF256191F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36DD935-644B-4842-A46F-33F25168A76C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C4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07565AF-3748-4A83-A2B4-6C6418BC01BF}"/>
              </a:ext>
            </a:extLst>
          </p:cNvPr>
          <p:cNvGrpSpPr/>
          <p:nvPr/>
        </p:nvGrpSpPr>
        <p:grpSpPr>
          <a:xfrm>
            <a:off x="4401355" y="4465571"/>
            <a:ext cx="312906" cy="261258"/>
            <a:chOff x="3732424" y="5004346"/>
            <a:chExt cx="312906" cy="26125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8D9E7-B53D-4DB1-B282-7E9F74997E13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9FDE30D-F956-42A5-B109-F136EC8853A9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E1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F0944A6-4AED-4E0F-82B2-C462D20CA4A3}"/>
              </a:ext>
            </a:extLst>
          </p:cNvPr>
          <p:cNvGrpSpPr/>
          <p:nvPr/>
        </p:nvGrpSpPr>
        <p:grpSpPr>
          <a:xfrm>
            <a:off x="4401355" y="4970396"/>
            <a:ext cx="312906" cy="261258"/>
            <a:chOff x="3732424" y="5004346"/>
            <a:chExt cx="312906" cy="26125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C0EB18C-7440-4BDE-96F6-7979F328E7BB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08EEFA3-8D5D-4A64-890E-24ACCA930B66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E2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60C1524-54DC-444A-A4C1-EAF309E2CA95}"/>
              </a:ext>
            </a:extLst>
          </p:cNvPr>
          <p:cNvGrpSpPr/>
          <p:nvPr/>
        </p:nvGrpSpPr>
        <p:grpSpPr>
          <a:xfrm>
            <a:off x="2508353" y="2819983"/>
            <a:ext cx="319318" cy="261258"/>
            <a:chOff x="8908236" y="-398586"/>
            <a:chExt cx="319318" cy="261258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766640C-2419-4CD1-967A-A95C4586CDC7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169E76F-D972-460D-B844-DBED286EC692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C1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AC910C5-4D09-4255-B460-E851FD52A153}"/>
              </a:ext>
            </a:extLst>
          </p:cNvPr>
          <p:cNvGrpSpPr/>
          <p:nvPr/>
        </p:nvGrpSpPr>
        <p:grpSpPr>
          <a:xfrm>
            <a:off x="7487347" y="2819983"/>
            <a:ext cx="319318" cy="261258"/>
            <a:chOff x="8908236" y="-398586"/>
            <a:chExt cx="319318" cy="26125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D9E40D4-2BE7-4A61-AD8D-C934F6A06FED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C1A5AA3-89DF-4958-A63B-F2BCF926B222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C2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B8DBAF2-7409-4E58-850E-847363CE5DF3}"/>
              </a:ext>
            </a:extLst>
          </p:cNvPr>
          <p:cNvGrpSpPr/>
          <p:nvPr/>
        </p:nvGrpSpPr>
        <p:grpSpPr>
          <a:xfrm>
            <a:off x="4401355" y="5542320"/>
            <a:ext cx="319318" cy="261258"/>
            <a:chOff x="8908236" y="-398586"/>
            <a:chExt cx="319318" cy="26125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D2FBB26-5DD8-486B-AF4B-2E53B3B162E3}"/>
                </a:ext>
              </a:extLst>
            </p:cNvPr>
            <p:cNvSpPr/>
            <p:nvPr/>
          </p:nvSpPr>
          <p:spPr>
            <a:xfrm>
              <a:off x="8932457" y="-398586"/>
              <a:ext cx="261258" cy="2612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A82A17C-1423-4300-A2B0-6D9A6D391A6E}"/>
                </a:ext>
              </a:extLst>
            </p:cNvPr>
            <p:cNvSpPr txBox="1"/>
            <p:nvPr/>
          </p:nvSpPr>
          <p:spPr>
            <a:xfrm>
              <a:off x="8908236" y="-391067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C3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206480F-388F-46B1-960D-2CA053F02238}"/>
              </a:ext>
            </a:extLst>
          </p:cNvPr>
          <p:cNvGrpSpPr/>
          <p:nvPr/>
        </p:nvGrpSpPr>
        <p:grpSpPr>
          <a:xfrm>
            <a:off x="2920401" y="1510295"/>
            <a:ext cx="304892" cy="261258"/>
            <a:chOff x="2531835" y="1152557"/>
            <a:chExt cx="304892" cy="26125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76EF5BF2-0A4E-45F1-8413-6FAC4373BC7B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C0E5660-C53F-4DE2-B397-E9EFDB89C7BB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6979E61-0ADC-4702-AEB4-B18A3A3859BB}"/>
              </a:ext>
            </a:extLst>
          </p:cNvPr>
          <p:cNvGrpSpPr/>
          <p:nvPr/>
        </p:nvGrpSpPr>
        <p:grpSpPr>
          <a:xfrm>
            <a:off x="4686834" y="1510295"/>
            <a:ext cx="304892" cy="261258"/>
            <a:chOff x="2531835" y="1152557"/>
            <a:chExt cx="304892" cy="26125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3464D885-6EE4-40A2-9C5D-BFAA2A00A66E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B70CF0B-860E-4CF5-BA0B-109DDFB18208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110379D-D798-4C4B-903C-DD561D2EE4D2}"/>
              </a:ext>
            </a:extLst>
          </p:cNvPr>
          <p:cNvGrpSpPr/>
          <p:nvPr/>
        </p:nvGrpSpPr>
        <p:grpSpPr>
          <a:xfrm>
            <a:off x="6605713" y="1510295"/>
            <a:ext cx="304892" cy="261258"/>
            <a:chOff x="2531835" y="1152557"/>
            <a:chExt cx="304892" cy="261258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AFD3992-D2A3-4994-884A-054743226686}"/>
                </a:ext>
              </a:extLst>
            </p:cNvPr>
            <p:cNvSpPr/>
            <p:nvPr/>
          </p:nvSpPr>
          <p:spPr>
            <a:xfrm>
              <a:off x="2553652" y="1152557"/>
              <a:ext cx="261258" cy="2612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75B567F-BE67-4B07-9282-D15037804490}"/>
                </a:ext>
              </a:extLst>
            </p:cNvPr>
            <p:cNvSpPr txBox="1"/>
            <p:nvPr/>
          </p:nvSpPr>
          <p:spPr>
            <a:xfrm>
              <a:off x="2531835" y="1160076"/>
              <a:ext cx="3048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L3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7C454A5-F65B-47F9-8934-EA2399E1E49C}"/>
              </a:ext>
            </a:extLst>
          </p:cNvPr>
          <p:cNvGrpSpPr/>
          <p:nvPr/>
        </p:nvGrpSpPr>
        <p:grpSpPr>
          <a:xfrm>
            <a:off x="2908477" y="963931"/>
            <a:ext cx="282450" cy="261258"/>
            <a:chOff x="2626368" y="1159632"/>
            <a:chExt cx="282450" cy="261258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AD57A5C0-2B8A-4594-AB0C-B132151ADE6B}"/>
                </a:ext>
              </a:extLst>
            </p:cNvPr>
            <p:cNvSpPr/>
            <p:nvPr/>
          </p:nvSpPr>
          <p:spPr>
            <a:xfrm>
              <a:off x="2636964" y="1159632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5F489C9-6B8A-4504-A537-41A2595B0E59}"/>
                </a:ext>
              </a:extLst>
            </p:cNvPr>
            <p:cNvSpPr txBox="1"/>
            <p:nvPr/>
          </p:nvSpPr>
          <p:spPr>
            <a:xfrm>
              <a:off x="2626368" y="1167151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I1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4A84AEA-AEAA-4003-923B-F9E57AEF8099}"/>
              </a:ext>
            </a:extLst>
          </p:cNvPr>
          <p:cNvGrpSpPr/>
          <p:nvPr/>
        </p:nvGrpSpPr>
        <p:grpSpPr>
          <a:xfrm>
            <a:off x="3705743" y="963931"/>
            <a:ext cx="282450" cy="261258"/>
            <a:chOff x="2626368" y="1159632"/>
            <a:chExt cx="282450" cy="261258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74729956-12DB-473F-9257-09950D750158}"/>
                </a:ext>
              </a:extLst>
            </p:cNvPr>
            <p:cNvSpPr/>
            <p:nvPr/>
          </p:nvSpPr>
          <p:spPr>
            <a:xfrm>
              <a:off x="2636964" y="1159632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EF89038A-877C-4A99-9C16-B7A7B518CA8E}"/>
                </a:ext>
              </a:extLst>
            </p:cNvPr>
            <p:cNvSpPr txBox="1"/>
            <p:nvPr/>
          </p:nvSpPr>
          <p:spPr>
            <a:xfrm>
              <a:off x="2626368" y="1167151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I2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6865C4D-3CDF-4A13-AEE7-BB16B2C11D30}"/>
              </a:ext>
            </a:extLst>
          </p:cNvPr>
          <p:cNvGrpSpPr/>
          <p:nvPr/>
        </p:nvGrpSpPr>
        <p:grpSpPr>
          <a:xfrm>
            <a:off x="4597918" y="963931"/>
            <a:ext cx="282450" cy="261258"/>
            <a:chOff x="2626368" y="1159632"/>
            <a:chExt cx="282450" cy="261258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6A4CCE0F-77E7-4598-B7D5-475544696C70}"/>
                </a:ext>
              </a:extLst>
            </p:cNvPr>
            <p:cNvSpPr/>
            <p:nvPr/>
          </p:nvSpPr>
          <p:spPr>
            <a:xfrm>
              <a:off x="2636964" y="1159632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B4E4C89-0F88-4382-9900-43D40D94C5F0}"/>
                </a:ext>
              </a:extLst>
            </p:cNvPr>
            <p:cNvSpPr txBox="1"/>
            <p:nvPr/>
          </p:nvSpPr>
          <p:spPr>
            <a:xfrm>
              <a:off x="2626368" y="1167151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I3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7D2870C-EFDC-403A-B2B5-620205FD95B4}"/>
              </a:ext>
            </a:extLst>
          </p:cNvPr>
          <p:cNvGrpSpPr/>
          <p:nvPr/>
        </p:nvGrpSpPr>
        <p:grpSpPr>
          <a:xfrm>
            <a:off x="5370060" y="963931"/>
            <a:ext cx="282450" cy="261258"/>
            <a:chOff x="2626368" y="1159632"/>
            <a:chExt cx="282450" cy="26125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71291ED-15FF-4F8C-AC6C-8EC4CD1FD893}"/>
                </a:ext>
              </a:extLst>
            </p:cNvPr>
            <p:cNvSpPr/>
            <p:nvPr/>
          </p:nvSpPr>
          <p:spPr>
            <a:xfrm>
              <a:off x="2636964" y="1159632"/>
              <a:ext cx="261258" cy="2612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A1D62E69-760A-4AA4-AD88-5260DE463BA1}"/>
                </a:ext>
              </a:extLst>
            </p:cNvPr>
            <p:cNvSpPr txBox="1"/>
            <p:nvPr/>
          </p:nvSpPr>
          <p:spPr>
            <a:xfrm>
              <a:off x="2626368" y="1167151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I4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5FB7B71-4B5A-46ED-B87A-FBE8BB8CE694}"/>
              </a:ext>
            </a:extLst>
          </p:cNvPr>
          <p:cNvGrpSpPr/>
          <p:nvPr/>
        </p:nvGrpSpPr>
        <p:grpSpPr>
          <a:xfrm>
            <a:off x="5641914" y="5277449"/>
            <a:ext cx="312906" cy="261258"/>
            <a:chOff x="3732424" y="5004346"/>
            <a:chExt cx="312906" cy="26125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30AB341-D143-4F6F-A6D5-7FD11759674A}"/>
                </a:ext>
              </a:extLst>
            </p:cNvPr>
            <p:cNvSpPr/>
            <p:nvPr/>
          </p:nvSpPr>
          <p:spPr>
            <a:xfrm>
              <a:off x="3756645" y="5004346"/>
              <a:ext cx="261258" cy="2612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BCC1E58-404B-40AC-B10D-99522259EDBD}"/>
                </a:ext>
              </a:extLst>
            </p:cNvPr>
            <p:cNvSpPr txBox="1"/>
            <p:nvPr/>
          </p:nvSpPr>
          <p:spPr>
            <a:xfrm>
              <a:off x="3732424" y="50118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382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58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 Ferreira Steffen</dc:creator>
  <cp:lastModifiedBy>Willian Ferreira Steffen</cp:lastModifiedBy>
  <cp:revision>10</cp:revision>
  <dcterms:created xsi:type="dcterms:W3CDTF">2019-10-17T02:12:09Z</dcterms:created>
  <dcterms:modified xsi:type="dcterms:W3CDTF">2019-10-17T05:53:01Z</dcterms:modified>
</cp:coreProperties>
</file>