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4" r:id="rId2"/>
  </p:sldMasterIdLst>
  <p:notesMasterIdLst>
    <p:notesMasterId r:id="rId19"/>
  </p:notesMasterIdLst>
  <p:handoutMasterIdLst>
    <p:handoutMasterId r:id="rId20"/>
  </p:handoutMasterIdLst>
  <p:sldIdLst>
    <p:sldId id="268" r:id="rId3"/>
    <p:sldId id="279" r:id="rId4"/>
    <p:sldId id="269" r:id="rId5"/>
    <p:sldId id="270" r:id="rId6"/>
    <p:sldId id="284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82" r:id="rId16"/>
    <p:sldId id="281" r:id="rId17"/>
    <p:sldId id="283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>
      <p:cViewPr varScale="1">
        <p:scale>
          <a:sx n="85" d="100"/>
          <a:sy n="85" d="100"/>
        </p:scale>
        <p:origin x="54" y="84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11/24/2015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11/24/2015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11/24/2015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11/24/2015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11/24/2015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11/24/2015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11/24/2015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atalog.data.gov/dataset/births-by-age-of-mother-1960-201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ph.data.ca.gov/api/views/n8g4-4ufi/rows.json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990600"/>
          </a:xfrm>
        </p:spPr>
        <p:txBody>
          <a:bodyPr/>
          <a:lstStyle/>
          <a:p>
            <a:r>
              <a:rPr lang="en-US" dirty="0" smtClean="0"/>
              <a:t>Cedric Charly| William Truong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1752600"/>
            <a:ext cx="9143998" cy="2667000"/>
          </a:xfrm>
        </p:spPr>
        <p:txBody>
          <a:bodyPr/>
          <a:lstStyle/>
          <a:p>
            <a:r>
              <a:rPr lang="en-US" dirty="0" smtClean="0"/>
              <a:t>ARL RFE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Showcase: Conditional Rendering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599786"/>
              </p:ext>
            </p:extLst>
          </p:nvPr>
        </p:nvGraphicFramePr>
        <p:xfrm>
          <a:off x="303212" y="1714499"/>
          <a:ext cx="5659468" cy="4384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Image" r:id="rId4" imgW="20748960" imgH="16076160" progId="Photoshop.Image.16">
                  <p:embed/>
                </p:oleObj>
              </mc:Choice>
              <mc:Fallback>
                <p:oleObj name="Image" r:id="rId4" imgW="20748960" imgH="160761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3212" y="1714499"/>
                        <a:ext cx="5659468" cy="4384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051573"/>
              </p:ext>
            </p:extLst>
          </p:nvPr>
        </p:nvGraphicFramePr>
        <p:xfrm>
          <a:off x="6464105" y="1676399"/>
          <a:ext cx="5566942" cy="446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Image" r:id="rId6" imgW="20063160" imgH="16076160" progId="Photoshop.Image.16">
                  <p:embed/>
                </p:oleObj>
              </mc:Choice>
              <mc:Fallback>
                <p:oleObj name="Image" r:id="rId6" imgW="20063160" imgH="160761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64105" y="1676399"/>
                        <a:ext cx="5566942" cy="446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Showcase: Admin Panel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591753"/>
              </p:ext>
            </p:extLst>
          </p:nvPr>
        </p:nvGraphicFramePr>
        <p:xfrm>
          <a:off x="1370012" y="1676400"/>
          <a:ext cx="8124825" cy="423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Image" r:id="rId3" imgW="31174560" imgH="16253640" progId="Photoshop.Image.16">
                  <p:embed/>
                </p:oleObj>
              </mc:Choice>
              <mc:Fallback>
                <p:oleObj name="Image" r:id="rId3" imgW="31174560" imgH="162536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0012" y="1676400"/>
                        <a:ext cx="8124825" cy="423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catalog.data.gov/dataset/births-by-age-of-mother-1960-2013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cdph.data.ca.gov/api/views/n8g4-4ufi/rows.json</a:t>
            </a:r>
            <a:endParaRPr lang="en-US" dirty="0" smtClean="0"/>
          </a:p>
          <a:p>
            <a:r>
              <a:rPr lang="en-US" dirty="0" smtClean="0"/>
              <a:t>Open dataset</a:t>
            </a:r>
          </a:p>
          <a:p>
            <a:r>
              <a:rPr lang="en-US" dirty="0" smtClean="0"/>
              <a:t>Creates report and visualizations for each category based on the year chosen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II: Mobile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372519"/>
            <a:ext cx="9144000" cy="27622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125472"/>
            <a:ext cx="9144000" cy="325634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6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1960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1931771"/>
            <a:ext cx="9144000" cy="3643745"/>
          </a:xfrm>
        </p:spPr>
      </p:pic>
    </p:spTree>
    <p:extLst>
      <p:ext uri="{BB962C8B-B14F-4D97-AF65-F5344CB8AC3E}">
        <p14:creationId xmlns:p14="http://schemas.microsoft.com/office/powerpoint/2010/main" val="1547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1950794"/>
            <a:ext cx="9144000" cy="36056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2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https://github.com/william-truong/F15A4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7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99224"/>
              </p:ext>
            </p:extLst>
          </p:nvPr>
        </p:nvGraphicFramePr>
        <p:xfrm>
          <a:off x="2032000" y="1841500"/>
          <a:ext cx="8124825" cy="394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" r:id="rId3" imgW="19301400" imgH="9384120" progId="Photoshop.Image.16">
                  <p:embed/>
                </p:oleObj>
              </mc:Choice>
              <mc:Fallback>
                <p:oleObj name="Image" r:id="rId3" imgW="19301400" imgH="93841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2000" y="1841500"/>
                        <a:ext cx="8124825" cy="394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583850"/>
              </p:ext>
            </p:extLst>
          </p:nvPr>
        </p:nvGraphicFramePr>
        <p:xfrm>
          <a:off x="2032232" y="1905000"/>
          <a:ext cx="8124825" cy="394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Image" r:id="rId3" imgW="19301400" imgH="9384120" progId="Photoshop.Image.16">
                  <p:embed/>
                </p:oleObj>
              </mc:Choice>
              <mc:Fallback>
                <p:oleObj name="Image" r:id="rId3" imgW="19301400" imgH="93841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2232" y="1905000"/>
                        <a:ext cx="8124825" cy="394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5637212" y="19050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89612" y="1972390"/>
            <a:ext cx="1066800" cy="24622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000" dirty="0" smtClean="0"/>
              <a:t>F15A4_contact</a:t>
            </a:r>
            <a:endParaRPr lang="en-US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789612" y="2406134"/>
            <a:ext cx="1066800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900" dirty="0" err="1" smtClean="0"/>
              <a:t>rfe_id</a:t>
            </a:r>
            <a:endParaRPr lang="en-US" sz="900" dirty="0" smtClean="0"/>
          </a:p>
          <a:p>
            <a:r>
              <a:rPr lang="en-US" sz="900" dirty="0" err="1" smtClean="0"/>
              <a:t>Employee_id</a:t>
            </a:r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581944"/>
            <a:ext cx="8991600" cy="449580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64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676400"/>
            <a:ext cx="9143538" cy="3926065"/>
          </a:xfrm>
        </p:spPr>
        <p:txBody>
          <a:bodyPr/>
          <a:lstStyle/>
          <a:p>
            <a:r>
              <a:rPr lang="en-US" dirty="0" smtClean="0"/>
              <a:t>Authorization to access pages</a:t>
            </a:r>
          </a:p>
          <a:p>
            <a:pPr lvl="1"/>
            <a:r>
              <a:rPr lang="en-US" dirty="0" smtClean="0"/>
              <a:t>Only SA and above can access Approvals Page</a:t>
            </a:r>
          </a:p>
          <a:p>
            <a:pPr lvl="1"/>
            <a:r>
              <a:rPr lang="en-US" dirty="0" smtClean="0"/>
              <a:t>Only admins can use Admin Panel</a:t>
            </a:r>
          </a:p>
          <a:p>
            <a:r>
              <a:rPr lang="en-US" dirty="0" smtClean="0"/>
              <a:t>Conditional Based Rendering</a:t>
            </a:r>
          </a:p>
          <a:p>
            <a:pPr lvl="1"/>
            <a:r>
              <a:rPr lang="en-US" dirty="0" smtClean="0"/>
              <a:t>RFE view: Same page, users only see available actions relevant to their scope</a:t>
            </a:r>
          </a:p>
          <a:p>
            <a:r>
              <a:rPr lang="en-US" dirty="0" smtClean="0"/>
              <a:t>Admin Panel</a:t>
            </a:r>
          </a:p>
          <a:p>
            <a:pPr lvl="1"/>
            <a:r>
              <a:rPr lang="en-US" dirty="0" smtClean="0"/>
              <a:t>Admins can add/edit labs and employees</a:t>
            </a:r>
          </a:p>
          <a:p>
            <a:pPr lvl="1"/>
            <a:r>
              <a:rPr lang="en-US" dirty="0" smtClean="0"/>
              <a:t>Have access to all RFEs through their own 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Showcase Screenshots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Showcase: Authentication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327363"/>
              </p:ext>
            </p:extLst>
          </p:nvPr>
        </p:nvGraphicFramePr>
        <p:xfrm>
          <a:off x="1545372" y="1905000"/>
          <a:ext cx="9091380" cy="4124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Image" r:id="rId3" imgW="31568040" imgH="14323680" progId="Photoshop.Image.16">
                  <p:embed/>
                </p:oleObj>
              </mc:Choice>
              <mc:Fallback>
                <p:oleObj name="Image" r:id="rId3" imgW="31568040" imgH="14323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5372" y="1905000"/>
                        <a:ext cx="9091380" cy="4124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Showcase: Adding RFE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25272"/>
              </p:ext>
            </p:extLst>
          </p:nvPr>
        </p:nvGraphicFramePr>
        <p:xfrm>
          <a:off x="2932345" y="1828800"/>
          <a:ext cx="6324600" cy="435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Image" r:id="rId3" imgW="23123520" imgH="15923520" progId="Photoshop.Image.16">
                  <p:embed/>
                </p:oleObj>
              </mc:Choice>
              <mc:Fallback>
                <p:oleObj name="Image" r:id="rId3" imgW="23123520" imgH="159235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2345" y="1828800"/>
                        <a:ext cx="6324600" cy="4355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oject planning overview presentation" id="{11734F26-DC3E-4DB1-A7CA-E8974573DED9}" vid="{CE64C202-BC92-45CD-95CB-8071B13D3EF8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864001-A60D-40C9-A6CD-1EE64ABC9F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0</TotalTime>
  <Words>126</Words>
  <Application>Microsoft Office PowerPoint</Application>
  <PresentationFormat>Custom</PresentationFormat>
  <Paragraphs>36</Paragraphs>
  <Slides>16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Wingdings</vt:lpstr>
      <vt:lpstr>Project planning overview presentation</vt:lpstr>
      <vt:lpstr>Image</vt:lpstr>
      <vt:lpstr>ARL RFE APPLICATION</vt:lpstr>
      <vt:lpstr>Git Repo</vt:lpstr>
      <vt:lpstr>Conceptual Model</vt:lpstr>
      <vt:lpstr>Logical Model</vt:lpstr>
      <vt:lpstr>Relational Model</vt:lpstr>
      <vt:lpstr>Some Features</vt:lpstr>
      <vt:lpstr>Showcase Screenshots</vt:lpstr>
      <vt:lpstr>Showcase: Authentication</vt:lpstr>
      <vt:lpstr>Showcase: Adding RFE</vt:lpstr>
      <vt:lpstr>Showcase: Conditional Rendering</vt:lpstr>
      <vt:lpstr>Showcase: Admin Panel</vt:lpstr>
      <vt:lpstr>Part II: Mobile App</vt:lpstr>
      <vt:lpstr>1960</vt:lpstr>
      <vt:lpstr>2013</vt:lpstr>
      <vt:lpstr>1960</vt:lpstr>
      <vt:lpstr>2013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2015-11-24T07:13:17Z</dcterms:created>
  <dcterms:modified xsi:type="dcterms:W3CDTF">2015-11-24T16:00:21Z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TC034605449991</vt:lpwstr>
  </property>
</Properties>
</file>