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3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3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960C-8B81-F942-A4BA-28DB21F7B6D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51C9-C0CB-CE49-B9CC-3D6F52FD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2d_exampl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9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7916"/>
            <a:ext cx="9144000" cy="795591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776486" y="3531807"/>
            <a:ext cx="952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9021" y="3265538"/>
            <a:ext cx="231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Target Star (with extraction window)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85217" y="1393147"/>
            <a:ext cx="759815" cy="322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3842" y="1023815"/>
            <a:ext cx="226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Geocoronal Emission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63521" y="4662759"/>
            <a:ext cx="912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63521" y="3750506"/>
            <a:ext cx="0" cy="912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3842" y="3422592"/>
            <a:ext cx="140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Position along slit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7005" y="4662759"/>
            <a:ext cx="230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Wavelength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1939" y="3342218"/>
            <a:ext cx="2264546" cy="379177"/>
          </a:xfrm>
          <a:prstGeom prst="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69276" y="4662759"/>
            <a:ext cx="0" cy="624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83968" y="4662759"/>
            <a:ext cx="0" cy="624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68388" y="4662759"/>
            <a:ext cx="0" cy="624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2754105" y="5747990"/>
            <a:ext cx="12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1215 Å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3154993" y="5748527"/>
            <a:ext cx="12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1216 Å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3569685" y="5748527"/>
            <a:ext cx="12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1217 Å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1939" y="2418853"/>
            <a:ext cx="2264546" cy="379177"/>
          </a:xfrm>
          <a:prstGeom prst="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776486" y="2593501"/>
            <a:ext cx="952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29021" y="2428698"/>
            <a:ext cx="231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Background window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2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Waalkes</dc:creator>
  <cp:lastModifiedBy>Will Waalkes</cp:lastModifiedBy>
  <cp:revision>8</cp:revision>
  <dcterms:created xsi:type="dcterms:W3CDTF">2018-09-18T19:16:42Z</dcterms:created>
  <dcterms:modified xsi:type="dcterms:W3CDTF">2019-04-22T21:59:41Z</dcterms:modified>
</cp:coreProperties>
</file>