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29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privilege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Gitosis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针对每个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，而不是针对每个</a:t>
            </a:r>
            <a:r>
              <a:rPr lang="en-US" altLang="zh-CN" dirty="0" smtClean="0"/>
              <a:t>user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gitolite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Git</vt:lpstr>
      <vt:lpstr>Git privilege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hfbj</dc:creator>
  <cp:lastModifiedBy>hfbj</cp:lastModifiedBy>
  <cp:revision>2</cp:revision>
  <dcterms:created xsi:type="dcterms:W3CDTF">2016-10-31T05:52:54Z</dcterms:created>
  <dcterms:modified xsi:type="dcterms:W3CDTF">2016-10-31T05:54:29Z</dcterms:modified>
</cp:coreProperties>
</file>