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57" r:id="rId6"/>
    <p:sldId id="274" r:id="rId7"/>
    <p:sldId id="277" r:id="rId8"/>
    <p:sldId id="276" r:id="rId9"/>
    <p:sldId id="260" r:id="rId10"/>
    <p:sldId id="275" r:id="rId11"/>
    <p:sldId id="261" r:id="rId12"/>
    <p:sldId id="263" r:id="rId13"/>
    <p:sldId id="262" r:id="rId14"/>
    <p:sldId id="264" r:id="rId15"/>
    <p:sldId id="267" r:id="rId16"/>
    <p:sldId id="268" r:id="rId17"/>
    <p:sldId id="270" r:id="rId18"/>
    <p:sldId id="271" r:id="rId19"/>
    <p:sldId id="272" r:id="rId20"/>
    <p:sldId id="273" r:id="rId21"/>
    <p:sldId id="269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28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4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0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14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91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57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0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55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67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177D-4D24-4D5B-9883-5FDB7C835FD3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2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39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七个维度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持续集成（</a:t>
            </a:r>
            <a:r>
              <a:rPr lang="en-US" altLang="zh-CN" dirty="0" smtClean="0"/>
              <a:t>Continuous 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环境与部署（</a:t>
            </a:r>
            <a:r>
              <a:rPr lang="en-US" altLang="zh-CN" dirty="0" smtClean="0"/>
              <a:t>Environments and Deployments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可视化与可追踪性（</a:t>
            </a:r>
            <a:r>
              <a:rPr lang="en-US" altLang="zh-CN" dirty="0" smtClean="0"/>
              <a:t>Visibility and Traceability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测试（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数据管理（</a:t>
            </a:r>
            <a:r>
              <a:rPr lang="en-US" altLang="zh-CN" dirty="0" smtClean="0"/>
              <a:t>Data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配置管理（</a:t>
            </a:r>
            <a:r>
              <a:rPr lang="en-US" altLang="zh-CN" dirty="0" smtClean="0"/>
              <a:t>Configuration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组织协调性（</a:t>
            </a:r>
            <a:r>
              <a:rPr lang="en-US" altLang="zh-CN" dirty="0" smtClean="0"/>
              <a:t>Organizational Alignment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五个级别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一级：退化级（</a:t>
            </a:r>
            <a:r>
              <a:rPr lang="en-US" altLang="zh-CN" dirty="0" smtClean="0"/>
              <a:t>Regressive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二级：可重复级</a:t>
            </a:r>
            <a:r>
              <a:rPr lang="en-US" altLang="zh-CN" dirty="0" smtClean="0"/>
              <a:t>(Repeatable)</a:t>
            </a:r>
          </a:p>
          <a:p>
            <a:pPr lvl="1"/>
            <a:r>
              <a:rPr lang="zh-CN" altLang="en-US" dirty="0" smtClean="0"/>
              <a:t>三级：可定义级</a:t>
            </a:r>
          </a:p>
          <a:p>
            <a:pPr lvl="1"/>
            <a:r>
              <a:rPr lang="zh-CN" altLang="en-US" dirty="0" smtClean="0"/>
              <a:t>四级：可定量级（</a:t>
            </a:r>
            <a:r>
              <a:rPr lang="en-US" altLang="zh-CN" dirty="0" smtClean="0"/>
              <a:t>Quantitatively managed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五级：改进级（</a:t>
            </a:r>
            <a:r>
              <a:rPr lang="en-US" altLang="zh-CN" dirty="0" smtClean="0"/>
              <a:t>Optimizing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951" b="10557"/>
          <a:stretch>
            <a:fillRect/>
          </a:stretch>
        </p:blipFill>
        <p:spPr bwMode="auto">
          <a:xfrm>
            <a:off x="1264168" y="1315624"/>
            <a:ext cx="9872693" cy="55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1202" y="656062"/>
            <a:ext cx="63722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组织架构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54" y="1774106"/>
            <a:ext cx="9315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持续交付团队位置及成员角色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持续交附团队定位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持续交付方法的提供者和传播者。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持续交付服务的提供者。</a:t>
            </a:r>
            <a:endParaRPr lang="en-US" altLang="zh-CN" dirty="0" smtClean="0"/>
          </a:p>
          <a:p>
            <a:r>
              <a:rPr lang="zh-CN" altLang="en-US" dirty="0" smtClean="0"/>
              <a:t>持续交付团队成员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自动化构建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负责自动化构建系统的设计与建设、自动化脚本的设计与编写。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负责自动化测试系统的设计与建设、自动化测试用例与脚本的设计与编写。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自动化部署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负现自动化部署系统的设计与建设、自动化部署脚本的设计与编写。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分支策略设计，版本定义，版本库管理。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必须实践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不允许在失败的构建上继续提交。</a:t>
            </a:r>
            <a:endParaRPr lang="en-US" altLang="zh-CN" dirty="0" smtClean="0"/>
          </a:p>
          <a:p>
            <a:r>
              <a:rPr lang="zh-CN" altLang="en-US" dirty="0" smtClean="0"/>
              <a:t>首先进行本地测试。</a:t>
            </a:r>
            <a:endParaRPr lang="en-US" altLang="zh-CN" dirty="0" smtClean="0"/>
          </a:p>
          <a:p>
            <a:r>
              <a:rPr lang="zh-CN" altLang="en-US" dirty="0" smtClean="0"/>
              <a:t>下个任务开始前需要等待提交测试。</a:t>
            </a:r>
            <a:endParaRPr lang="en-US" altLang="zh-CN" dirty="0" smtClean="0"/>
          </a:p>
          <a:p>
            <a:r>
              <a:rPr lang="zh-CN" altLang="en-US" dirty="0" smtClean="0"/>
              <a:t>结束工作前保证构建是成功的。</a:t>
            </a:r>
            <a:endParaRPr lang="en-US" altLang="zh-CN" dirty="0" smtClean="0"/>
          </a:p>
          <a:p>
            <a:r>
              <a:rPr lang="zh-CN" altLang="en-US" dirty="0" smtClean="0"/>
              <a:t>准备回退。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保持所有环境一致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测试到生产。</a:t>
            </a:r>
            <a:endParaRPr lang="en-US" altLang="zh-CN" dirty="0" smtClean="0"/>
          </a:p>
          <a:p>
            <a:r>
              <a:rPr lang="zh-CN" altLang="en-US" dirty="0" smtClean="0"/>
              <a:t>标准开发环境。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对外部库集中存储。</a:t>
            </a:r>
            <a:endParaRPr lang="en-US" altLang="zh-CN" dirty="0" smtClean="0"/>
          </a:p>
          <a:p>
            <a:r>
              <a:rPr lang="en-US" altLang="zh-CN" dirty="0" smtClean="0"/>
              <a:t>Manage our own NXG components.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管理应用、软件、环境。</a:t>
            </a:r>
            <a:endParaRPr lang="en-US" altLang="zh-CN" dirty="0" smtClean="0"/>
          </a:p>
          <a:p>
            <a:r>
              <a:rPr lang="zh-CN" altLang="en-US" dirty="0" smtClean="0"/>
              <a:t>在部署时处理</a:t>
            </a:r>
            <a:endParaRPr lang="en-US" altLang="zh-CN" dirty="0" smtClean="0"/>
          </a:p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使用版本控制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部署到生产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与测试过程保持同样的流程。</a:t>
            </a:r>
            <a:endParaRPr lang="en-US" altLang="zh-CN" dirty="0" smtClean="0"/>
          </a:p>
          <a:p>
            <a:r>
              <a:rPr lang="zh-CN" altLang="en-US" dirty="0" smtClean="0"/>
              <a:t>频繁测试。</a:t>
            </a:r>
            <a:endParaRPr lang="en-US" altLang="zh-CN" dirty="0" smtClean="0"/>
          </a:p>
          <a:p>
            <a:r>
              <a:rPr lang="zh-CN" altLang="en-US" dirty="0" smtClean="0"/>
              <a:t>可控的。</a:t>
            </a:r>
            <a:endParaRPr lang="en-US" altLang="zh-CN" dirty="0" smtClean="0"/>
          </a:p>
          <a:p>
            <a:r>
              <a:rPr lang="zh-CN" altLang="en-US" dirty="0" smtClean="0"/>
              <a:t>能够撤消更改。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敏捷软件开发流程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825625"/>
            <a:ext cx="871537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614" y="6428501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reference: http://wiki.csdn.net/pages/viewpage.action?pageId=3014736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63570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仅构建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一次。</a:t>
            </a:r>
            <a:endParaRPr lang="en-US" altLang="zh-CN" dirty="0" smtClean="0"/>
          </a:p>
          <a:p>
            <a:r>
              <a:rPr lang="zh-CN" altLang="en-US" dirty="0" smtClean="0"/>
              <a:t>每个环境使用同样的部署方式。</a:t>
            </a:r>
            <a:endParaRPr lang="en-US" altLang="zh-CN" dirty="0" smtClean="0"/>
          </a:p>
          <a:p>
            <a:r>
              <a:rPr lang="zh-CN" altLang="en-US" dirty="0" smtClean="0"/>
              <a:t>对部署进行冒烟测试。</a:t>
            </a:r>
            <a:endParaRPr lang="en-US" altLang="zh-CN" dirty="0" smtClean="0"/>
          </a:p>
          <a:p>
            <a:r>
              <a:rPr lang="zh-CN" altLang="en-US" dirty="0" smtClean="0"/>
              <a:t>部署到生产环境的附本中。</a:t>
            </a:r>
            <a:endParaRPr lang="en-US" altLang="zh-CN" dirty="0" smtClean="0"/>
          </a:p>
          <a:p>
            <a:r>
              <a:rPr lang="zh-CN" altLang="en-US" dirty="0" smtClean="0"/>
              <a:t>每个更改需沿管道前进。</a:t>
            </a:r>
            <a:endParaRPr lang="en-US" altLang="zh-CN" dirty="0" smtClean="0"/>
          </a:p>
          <a:p>
            <a:r>
              <a:rPr lang="zh-CN" altLang="en-US" dirty="0" smtClean="0"/>
              <a:t>如有失败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停止。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配置管理元素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449" y="1635512"/>
            <a:ext cx="7090936" cy="5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Continuous delivery workflows with the branch-per-issue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0: set up your tool integrations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038" y="6278137"/>
            <a:ext cx="1173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https://www.atlassian.com/continuous-delivery/continuous-delivery-workflows-with-feature-branching-and-gitflow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为发布软件创建可重复的、可靠的流程。</a:t>
            </a:r>
            <a:endParaRPr lang="en-US" altLang="zh-CN" dirty="0" smtClean="0"/>
          </a:p>
          <a:p>
            <a:r>
              <a:rPr lang="zh-CN" altLang="en-US" dirty="0" smtClean="0"/>
              <a:t>尽可能自动化每一件事。</a:t>
            </a:r>
            <a:endParaRPr lang="en-US" altLang="zh-CN" dirty="0" smtClean="0"/>
          </a:p>
          <a:p>
            <a:r>
              <a:rPr lang="zh-CN" altLang="en-US" dirty="0" smtClean="0"/>
              <a:t>保持一切事物版本控制。</a:t>
            </a:r>
            <a:endParaRPr lang="en-US" altLang="zh-CN" dirty="0" smtClean="0"/>
          </a:p>
          <a:p>
            <a:r>
              <a:rPr lang="zh-CN" altLang="en-US" dirty="0" smtClean="0"/>
              <a:t>有痛点则应更频繁的集成，将其提前展现出来。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高质量构建。</a:t>
            </a:r>
            <a:endParaRPr lang="en-US" altLang="zh-CN" dirty="0" smtClean="0"/>
          </a:p>
          <a:p>
            <a:r>
              <a:rPr lang="zh-CN" altLang="en-US" dirty="0" smtClean="0"/>
              <a:t>完成：意味着已发布。</a:t>
            </a:r>
            <a:endParaRPr lang="en-US" altLang="zh-CN" dirty="0" smtClean="0"/>
          </a:p>
          <a:p>
            <a:r>
              <a:rPr lang="zh-CN" altLang="en-US" dirty="0" smtClean="0"/>
              <a:t>每个人都要对发布过程负责。</a:t>
            </a:r>
            <a:endParaRPr lang="en-US" altLang="zh-CN" dirty="0" smtClean="0"/>
          </a:p>
          <a:p>
            <a:r>
              <a:rPr lang="zh-CN" altLang="en-US" dirty="0" smtClean="0"/>
              <a:t>持续改进。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持续集成工具选择</a:t>
            </a:r>
            <a:r>
              <a:rPr lang="en-US" altLang="zh-CN" dirty="0" smtClean="0"/>
              <a:t>-</a:t>
            </a:r>
            <a:r>
              <a:rPr lang="zh-CN" altLang="en-US" dirty="0" smtClean="0"/>
              <a:t>敏捷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敏捷管理：</a:t>
            </a:r>
            <a:r>
              <a:rPr lang="en-US" altLang="zh-CN" dirty="0" smtClean="0"/>
              <a:t>JIRA</a:t>
            </a:r>
          </a:p>
          <a:p>
            <a:pPr lvl="1"/>
            <a:r>
              <a:rPr lang="zh-CN" altLang="en-US" dirty="0" smtClean="0"/>
              <a:t>版本控制：</a:t>
            </a:r>
            <a:r>
              <a:rPr lang="en-US" altLang="zh-CN" dirty="0" err="1" smtClean="0"/>
              <a:t>Git+Gerrit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分支策略，版本定义，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：代码审查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环境配置：</a:t>
            </a:r>
            <a:r>
              <a:rPr lang="en-US" altLang="zh-CN" dirty="0" smtClean="0"/>
              <a:t>Puppet </a:t>
            </a:r>
          </a:p>
          <a:p>
            <a:r>
              <a:rPr lang="zh-CN" altLang="en-US" dirty="0" smtClean="0"/>
              <a:t>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Maven</a:t>
            </a:r>
          </a:p>
          <a:p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Bamboo, Jenkins</a:t>
            </a:r>
          </a:p>
          <a:p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运营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反馈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HipChat</a:t>
            </a:r>
            <a:r>
              <a:rPr lang="en-US" altLang="zh-CN" dirty="0" smtClean="0"/>
              <a:t>, Email, …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00478" y="1962611"/>
            <a:ext cx="17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Issue_id</a:t>
            </a:r>
            <a:endParaRPr lang="en-US" altLang="zh-CN" dirty="0" smtClean="0"/>
          </a:p>
          <a:p>
            <a:r>
              <a:rPr lang="en-US" altLang="zh-CN" dirty="0" err="1" smtClean="0"/>
              <a:t>Changeset_id</a:t>
            </a:r>
            <a:endParaRPr lang="en-US" altLang="zh-CN" dirty="0" smtClean="0"/>
          </a:p>
          <a:p>
            <a:r>
              <a:rPr lang="en-US" altLang="zh-CN" dirty="0" smtClean="0"/>
              <a:t>Product 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6362" y="1825625"/>
            <a:ext cx="9439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1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版本控制模型（多团队）必须达成的目标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代码冲突和集成问题应该可以被迅速发现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经常修复小问题要胜过不常修复大问题</a:t>
            </a:r>
            <a:endParaRPr lang="en-US" altLang="zh-CN" dirty="0" smtClean="0"/>
          </a:p>
          <a:p>
            <a:r>
              <a:rPr lang="zh-CN" altLang="en-US" dirty="0" smtClean="0"/>
              <a:t>一直可发布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即使经历了一个混乱的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，也要保证至少有些可以发布的内容。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smtClean="0"/>
              <a:t>所有的团队成员每天都会使用这些模式，所以相关规则和程序必须要简单明了。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5653" y="2328334"/>
            <a:ext cx="5040960" cy="392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263" y="2358603"/>
            <a:ext cx="44291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1478" y="177281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Centralized Workflow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38191" y="1729273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Forking Workflow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分支策略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Develop</a:t>
            </a:r>
          </a:p>
          <a:p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Release</a:t>
            </a:r>
          </a:p>
          <a:p>
            <a:r>
              <a:rPr lang="en-US" altLang="zh-CN" dirty="0" err="1" smtClean="0"/>
              <a:t>Hotfix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005" y="1312020"/>
            <a:ext cx="7653995" cy="554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25612" y="6353307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hlinkClick r:id="rId3"/>
              </a:rPr>
              <a:t>https://www.atlassian.com/git/tutorials/comparing-workflows/gitflow-workflow</a:t>
            </a:r>
            <a:endParaRPr lang="en-US" altLang="zh-CN" sz="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pPr lvl="1"/>
            <a:r>
              <a:rPr lang="zh-CN" altLang="en-US" dirty="0"/>
              <a:t>软件一直处在可发布状态</a:t>
            </a:r>
            <a:endParaRPr lang="en-US" altLang="zh-CN" dirty="0"/>
          </a:p>
          <a:p>
            <a:r>
              <a:rPr lang="zh-CN" altLang="en-US" dirty="0"/>
              <a:t>发布周期</a:t>
            </a:r>
            <a:endParaRPr lang="en-US" altLang="zh-CN" dirty="0"/>
          </a:p>
          <a:p>
            <a:pPr lvl="1"/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周</a:t>
            </a:r>
            <a:r>
              <a:rPr lang="en-US" altLang="zh-CN"/>
              <a:t>-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027576"/>
            <a:ext cx="91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持续发布成熟度模型</a:t>
            </a:r>
            <a:r>
              <a:rPr lang="en-US" altLang="zh-CN" dirty="0" smtClean="0"/>
              <a:t>https://www.infoq.com/articles/Continuous-Delivery-Maturity-Model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36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639</Words>
  <Application>Microsoft Office PowerPoint</Application>
  <PresentationFormat>自定义</PresentationFormat>
  <Paragraphs>120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持续集成/持续发布</vt:lpstr>
      <vt:lpstr>敏捷软件开发流程</vt:lpstr>
      <vt:lpstr>CI策略</vt:lpstr>
      <vt:lpstr>持续集成工具选择-敏捷</vt:lpstr>
      <vt:lpstr>持续集成过程</vt:lpstr>
      <vt:lpstr>版本控制模型（多团队）必须达成的目标</vt:lpstr>
      <vt:lpstr>版本控制-Git workflow</vt:lpstr>
      <vt:lpstr>版本控制-分支策略</vt:lpstr>
      <vt:lpstr>持续发布</vt:lpstr>
      <vt:lpstr>持续交付成熟度模型V1.2</vt:lpstr>
      <vt:lpstr>持续交付成熟度模型V1.2</vt:lpstr>
      <vt:lpstr>目标状态</vt:lpstr>
      <vt:lpstr>持续交付-组织架构</vt:lpstr>
      <vt:lpstr>持续交付团队位置及成员角色</vt:lpstr>
      <vt:lpstr>必须实践</vt:lpstr>
      <vt:lpstr>环境</vt:lpstr>
      <vt:lpstr>依赖</vt:lpstr>
      <vt:lpstr>配置管理</vt:lpstr>
      <vt:lpstr>部署到生产</vt:lpstr>
      <vt:lpstr>最佳实践</vt:lpstr>
      <vt:lpstr>配置管理元素</vt:lpstr>
      <vt:lpstr>Continuous delivery workflows with the branch-per-issue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hfbj</dc:creator>
  <cp:lastModifiedBy>hfbj</cp:lastModifiedBy>
  <cp:revision>151</cp:revision>
  <dcterms:created xsi:type="dcterms:W3CDTF">2016-09-21T05:43:54Z</dcterms:created>
  <dcterms:modified xsi:type="dcterms:W3CDTF">2016-09-27T06:14:19Z</dcterms:modified>
</cp:coreProperties>
</file>