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3" r:id="rId6"/>
    <p:sldId id="264" r:id="rId7"/>
    <p:sldId id="266" r:id="rId8"/>
    <p:sldId id="261" r:id="rId9"/>
    <p:sldId id="267" r:id="rId10"/>
    <p:sldId id="268" r:id="rId11"/>
    <p:sldId id="262" r:id="rId12"/>
    <p:sldId id="265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AC7B4-3756-4A5E-9801-BB644CE3D93C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10DD2D5-DDF5-4C6C-BB89-94E7E7BF7201}">
      <dgm:prSet phldrT="[文本]"/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7B5CA8AC-BCCC-469D-9214-67E633272776}" type="par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C7BD8B87-AE2A-4959-AAE6-BF25E939F2DC}" type="sibTrans" cxnId="{50AD44E9-8B03-4D0D-A287-2341D16AB3EE}">
      <dgm:prSet/>
      <dgm:spPr/>
      <dgm:t>
        <a:bodyPr/>
        <a:lstStyle/>
        <a:p>
          <a:endParaRPr lang="zh-CN" altLang="en-US"/>
        </a:p>
      </dgm:t>
    </dgm:pt>
    <dgm:pt modelId="{DD58B9F4-F255-4392-A8C9-2DD4C0D22698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7561044A-1B11-436D-B771-F7D61A070DBF}" type="par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E7CCFFA-614F-4E42-AA55-5CDC76AF911F}" type="sibTrans" cxnId="{A74F5506-2F46-4DD1-A7CB-CFA430325B6D}">
      <dgm:prSet/>
      <dgm:spPr/>
      <dgm:t>
        <a:bodyPr/>
        <a:lstStyle/>
        <a:p>
          <a:endParaRPr lang="zh-CN" altLang="en-US"/>
        </a:p>
      </dgm:t>
    </dgm:pt>
    <dgm:pt modelId="{7B24FF09-D3DF-4BFE-BB9A-679EF0AB869E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6E8CFBA4-8A6F-4061-B46D-AE1FB50CE790}" type="par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145DCF70-EEF4-4AA0-B0E0-EACECE2F65D3}" type="sibTrans" cxnId="{E6527969-B60E-4978-BAFD-15308C191CAA}">
      <dgm:prSet/>
      <dgm:spPr/>
      <dgm:t>
        <a:bodyPr/>
        <a:lstStyle/>
        <a:p>
          <a:endParaRPr lang="zh-CN" altLang="en-US"/>
        </a:p>
      </dgm:t>
    </dgm:pt>
    <dgm:pt modelId="{00328536-F41D-4BA0-A1A3-8DF1DFB12FCB}">
      <dgm:prSet phldrT="[文本]"/>
      <dgm:spPr/>
      <dgm:t>
        <a:bodyPr/>
        <a:lstStyle/>
        <a:p>
          <a:r>
            <a:rPr lang="zh-CN" altLang="en-US" dirty="0" smtClean="0"/>
            <a:t>构建</a:t>
          </a:r>
          <a:endParaRPr lang="zh-CN" altLang="en-US" dirty="0"/>
        </a:p>
      </dgm:t>
    </dgm:pt>
    <dgm:pt modelId="{6B14A7DE-D9A3-4D88-B2FB-17C12C119C7E}" type="par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38FE0CF7-783F-43D8-BEC4-762749B7B5E2}" type="sibTrans" cxnId="{257D80E4-C686-44FE-A2C2-4CEC1FC20C31}">
      <dgm:prSet/>
      <dgm:spPr/>
      <dgm:t>
        <a:bodyPr/>
        <a:lstStyle/>
        <a:p>
          <a:endParaRPr lang="zh-CN" altLang="en-US"/>
        </a:p>
      </dgm:t>
    </dgm:pt>
    <dgm:pt modelId="{D71F9BC3-0844-46C1-9A08-6338FAF69492}">
      <dgm:prSet phldrT="[文本]"/>
      <dgm:spPr/>
      <dgm:t>
        <a:bodyPr/>
        <a:lstStyle/>
        <a:p>
          <a:r>
            <a:rPr lang="zh-CN" altLang="en-US" dirty="0" smtClean="0"/>
            <a:t>运营</a:t>
          </a:r>
          <a:endParaRPr lang="zh-CN" altLang="en-US" dirty="0"/>
        </a:p>
      </dgm:t>
    </dgm:pt>
    <dgm:pt modelId="{AC476CB9-DD41-4817-8B12-0275DC514A6E}" type="par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13F3288A-0C8E-4F2F-AC62-9F8BCCCB780C}" type="sibTrans" cxnId="{F289C0F0-8EEE-48A2-9624-AB24517944C5}">
      <dgm:prSet/>
      <dgm:spPr/>
      <dgm:t>
        <a:bodyPr/>
        <a:lstStyle/>
        <a:p>
          <a:endParaRPr lang="zh-CN" altLang="en-US"/>
        </a:p>
      </dgm:t>
    </dgm:pt>
    <dgm:pt modelId="{75F2480B-C427-4115-BF92-9BB59059419F}">
      <dgm:prSet phldrT="[文本]"/>
      <dgm:spPr/>
      <dgm:t>
        <a:bodyPr/>
        <a:lstStyle/>
        <a:p>
          <a:r>
            <a:rPr lang="zh-CN" altLang="en-US" dirty="0" smtClean="0"/>
            <a:t>打包</a:t>
          </a:r>
          <a:endParaRPr lang="zh-CN" altLang="en-US" dirty="0"/>
        </a:p>
      </dgm:t>
    </dgm:pt>
    <dgm:pt modelId="{5A810084-8504-4D48-B7AE-9F4304787A9B}" type="par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E8D03982-4E49-4C27-A836-72C966E02294}" type="sibTrans" cxnId="{096013CC-6C3B-4A27-8F51-6FD9E14DB182}">
      <dgm:prSet/>
      <dgm:spPr/>
      <dgm:t>
        <a:bodyPr/>
        <a:lstStyle/>
        <a:p>
          <a:endParaRPr lang="zh-CN" altLang="en-US"/>
        </a:p>
      </dgm:t>
    </dgm:pt>
    <dgm:pt modelId="{6A9711DA-3840-4AA0-A99F-8F4919CE6410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0230AC77-BB04-45B5-A930-FF547851F45F}" type="par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EBD5B7F2-445C-4239-AAFE-8C4E01AE5903}" type="sibTrans" cxnId="{03215170-080F-4114-B613-BE570482C985}">
      <dgm:prSet/>
      <dgm:spPr/>
      <dgm:t>
        <a:bodyPr/>
        <a:lstStyle/>
        <a:p>
          <a:endParaRPr lang="zh-CN" altLang="en-US"/>
        </a:p>
      </dgm:t>
    </dgm:pt>
    <dgm:pt modelId="{DF4B4BAC-E2EF-4873-AB33-3DB81C773C55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3EBA4DA1-75DE-4C43-8BE0-180482C64048}" type="par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A2F8488-5B1D-43CC-A6D6-1689036247C3}" type="sibTrans" cxnId="{03B98983-04DD-45B8-BC35-6D9066135D21}">
      <dgm:prSet/>
      <dgm:spPr/>
      <dgm:t>
        <a:bodyPr/>
        <a:lstStyle/>
        <a:p>
          <a:endParaRPr lang="zh-CN" altLang="en-US"/>
        </a:p>
      </dgm:t>
    </dgm:pt>
    <dgm:pt modelId="{85DAD031-35AE-42B8-85D2-C9EE79D79986}" type="pres">
      <dgm:prSet presAssocID="{93AAC7B4-3756-4A5E-9801-BB644CE3D9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114A79-4E39-4573-AF41-2A089F8A28FA}" type="pres">
      <dgm:prSet presAssocID="{010DD2D5-DDF5-4C6C-BB89-94E7E7BF720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230E7A-10D4-4DE9-8354-3319271A60FF}" type="pres">
      <dgm:prSet presAssocID="{C7BD8B87-AE2A-4959-AAE6-BF25E939F2DC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F774F651-ECF7-4259-8F93-E0F7C8271251}" type="pres">
      <dgm:prSet presAssocID="{C7BD8B87-AE2A-4959-AAE6-BF25E939F2DC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4383D22C-390B-4D55-8EF8-7061D0F59A1C}" type="pres">
      <dgm:prSet presAssocID="{DD58B9F4-F255-4392-A8C9-2DD4C0D2269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99C7A-A034-4A1F-8E45-A928A74B8C8B}" type="pres">
      <dgm:prSet presAssocID="{7E7CCFFA-614F-4E42-AA55-5CDC76AF911F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19AE8731-5965-4821-B16A-65A447E5F8A5}" type="pres">
      <dgm:prSet presAssocID="{7E7CCFFA-614F-4E42-AA55-5CDC76AF911F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C9324271-47A3-4CDE-8DFC-2856076FFF39}" type="pres">
      <dgm:prSet presAssocID="{7B24FF09-D3DF-4BFE-BB9A-679EF0AB869E}" presName="node" presStyleLbl="node1" presStyleIdx="2" presStyleCnt="8" custRadScaleRad="1053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B3EFF-1290-420A-BA80-A08A50943484}" type="pres">
      <dgm:prSet presAssocID="{145DCF70-EEF4-4AA0-B0E0-EACECE2F65D3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C32EE65A-1D2A-49D1-9D62-2DB7E966BAAD}" type="pres">
      <dgm:prSet presAssocID="{145DCF70-EEF4-4AA0-B0E0-EACECE2F65D3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95726CA1-D8D1-4FB1-96B3-5549D25E45F4}" type="pres">
      <dgm:prSet presAssocID="{00328536-F41D-4BA0-A1A3-8DF1DFB12FCB}" presName="node" presStyleLbl="node1" presStyleIdx="3" presStyleCnt="8" custRadScaleRad="103234" custRadScaleInc="-143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7CC9A8-8BCC-4861-A680-ECF202A40E5C}" type="pres">
      <dgm:prSet presAssocID="{38FE0CF7-783F-43D8-BEC4-762749B7B5E2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6D9D7DE8-84B9-40B5-9BAD-BEDC9F5D8AE6}" type="pres">
      <dgm:prSet presAssocID="{38FE0CF7-783F-43D8-BEC4-762749B7B5E2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68E5E087-D088-4094-91D2-82F31004B266}" type="pres">
      <dgm:prSet presAssocID="{75F2480B-C427-4115-BF92-9BB59059419F}" presName="node" presStyleLbl="node1" presStyleIdx="4" presStyleCnt="8" custRadScaleRad="96674" custRadScaleInc="-149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F67346-EF70-46B3-AC42-CDFC04421D42}" type="pres">
      <dgm:prSet presAssocID="{E8D03982-4E49-4C27-A836-72C966E02294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4C69E46C-4442-4BA3-A2BB-8E30AE835381}" type="pres">
      <dgm:prSet presAssocID="{E8D03982-4E49-4C27-A836-72C966E02294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7F4894C7-6C0B-4223-9335-0B5E683DA62A}" type="pres">
      <dgm:prSet presAssocID="{6A9711DA-3840-4AA0-A99F-8F4919CE6410}" presName="node" presStyleLbl="node1" presStyleIdx="5" presStyleCnt="8" custRadScaleRad="100702" custRadScaleInc="-54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72565-2609-4296-8333-5647F71D7399}" type="pres">
      <dgm:prSet presAssocID="{EBD5B7F2-445C-4239-AAFE-8C4E01AE5903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630A3C21-E96C-4F8D-B4A5-C8AACCE82318}" type="pres">
      <dgm:prSet presAssocID="{EBD5B7F2-445C-4239-AAFE-8C4E01AE5903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07FAC41F-2821-49FD-A9DB-A34F6AA932C1}" type="pres">
      <dgm:prSet presAssocID="{DF4B4BAC-E2EF-4873-AB33-3DB81C773C55}" presName="node" presStyleLbl="node1" presStyleIdx="6" presStyleCnt="8" custRadScaleRad="100955" custRadScaleInc="-149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32CC1-C2F8-4E2A-9AF7-67D9ABE9E817}" type="pres">
      <dgm:prSet presAssocID="{8A2F8488-5B1D-43CC-A6D6-1689036247C3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5A9389C3-3BDD-4B22-90BF-37EABA735435}" type="pres">
      <dgm:prSet presAssocID="{8A2F8488-5B1D-43CC-A6D6-1689036247C3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DD963C55-39A4-4640-8927-4056CD32C579}" type="pres">
      <dgm:prSet presAssocID="{D71F9BC3-0844-46C1-9A08-6338FAF69492}" presName="node" presStyleLbl="node1" presStyleIdx="7" presStyleCnt="8" custRadScaleRad="100736" custRadScaleInc="-65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9351B-4A3E-44CF-B11D-781C73A40CFD}" type="pres">
      <dgm:prSet presAssocID="{13F3288A-0C8E-4F2F-AC62-9F8BCCCB780C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29AC812E-2565-45E3-9C07-64141CB2648A}" type="pres">
      <dgm:prSet presAssocID="{13F3288A-0C8E-4F2F-AC62-9F8BCCCB780C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00488B6B-0A9B-49BD-A4FA-FC582D2E2F68}" type="presOf" srcId="{13F3288A-0C8E-4F2F-AC62-9F8BCCCB780C}" destId="{BA99351B-4A3E-44CF-B11D-781C73A40CFD}" srcOrd="0" destOrd="0" presId="urn:microsoft.com/office/officeart/2005/8/layout/cycle2"/>
    <dgm:cxn modelId="{096013CC-6C3B-4A27-8F51-6FD9E14DB182}" srcId="{93AAC7B4-3756-4A5E-9801-BB644CE3D93C}" destId="{75F2480B-C427-4115-BF92-9BB59059419F}" srcOrd="4" destOrd="0" parTransId="{5A810084-8504-4D48-B7AE-9F4304787A9B}" sibTransId="{E8D03982-4E49-4C27-A836-72C966E02294}"/>
    <dgm:cxn modelId="{1AF44069-8BE1-4541-86D3-0958BEC062E3}" type="presOf" srcId="{8A2F8488-5B1D-43CC-A6D6-1689036247C3}" destId="{89F32CC1-C2F8-4E2A-9AF7-67D9ABE9E817}" srcOrd="0" destOrd="0" presId="urn:microsoft.com/office/officeart/2005/8/layout/cycle2"/>
    <dgm:cxn modelId="{3A1A1601-5C5B-43BB-BFAE-8146E18F634A}" type="presOf" srcId="{D71F9BC3-0844-46C1-9A08-6338FAF69492}" destId="{DD963C55-39A4-4640-8927-4056CD32C579}" srcOrd="0" destOrd="0" presId="urn:microsoft.com/office/officeart/2005/8/layout/cycle2"/>
    <dgm:cxn modelId="{E6527969-B60E-4978-BAFD-15308C191CAA}" srcId="{93AAC7B4-3756-4A5E-9801-BB644CE3D93C}" destId="{7B24FF09-D3DF-4BFE-BB9A-679EF0AB869E}" srcOrd="2" destOrd="0" parTransId="{6E8CFBA4-8A6F-4061-B46D-AE1FB50CE790}" sibTransId="{145DCF70-EEF4-4AA0-B0E0-EACECE2F65D3}"/>
    <dgm:cxn modelId="{232DB7FF-B2DE-410D-93C7-1B0BD3DE618C}" type="presOf" srcId="{EBD5B7F2-445C-4239-AAFE-8C4E01AE5903}" destId="{DEB72565-2609-4296-8333-5647F71D7399}" srcOrd="0" destOrd="0" presId="urn:microsoft.com/office/officeart/2005/8/layout/cycle2"/>
    <dgm:cxn modelId="{5AE24B82-0F52-4A45-870A-206B8BA63654}" type="presOf" srcId="{145DCF70-EEF4-4AA0-B0E0-EACECE2F65D3}" destId="{BAAB3EFF-1290-420A-BA80-A08A50943484}" srcOrd="0" destOrd="0" presId="urn:microsoft.com/office/officeart/2005/8/layout/cycle2"/>
    <dgm:cxn modelId="{94783B6F-A49B-4CE6-A8AB-198274DCB497}" type="presOf" srcId="{C7BD8B87-AE2A-4959-AAE6-BF25E939F2DC}" destId="{F774F651-ECF7-4259-8F93-E0F7C8271251}" srcOrd="1" destOrd="0" presId="urn:microsoft.com/office/officeart/2005/8/layout/cycle2"/>
    <dgm:cxn modelId="{740C6DBA-5627-49F8-A5B8-049AA1972CDB}" type="presOf" srcId="{7B24FF09-D3DF-4BFE-BB9A-679EF0AB869E}" destId="{C9324271-47A3-4CDE-8DFC-2856076FFF39}" srcOrd="0" destOrd="0" presId="urn:microsoft.com/office/officeart/2005/8/layout/cycle2"/>
    <dgm:cxn modelId="{6FFBE4CC-CAF0-44CD-ABB8-2CA1D1EA7D9E}" type="presOf" srcId="{38FE0CF7-783F-43D8-BEC4-762749B7B5E2}" destId="{5D7CC9A8-8BCC-4861-A680-ECF202A40E5C}" srcOrd="0" destOrd="0" presId="urn:microsoft.com/office/officeart/2005/8/layout/cycle2"/>
    <dgm:cxn modelId="{2DE7C6C8-E231-46D6-B38C-516C5CD533CE}" type="presOf" srcId="{E8D03982-4E49-4C27-A836-72C966E02294}" destId="{9DF67346-EF70-46B3-AC42-CDFC04421D42}" srcOrd="0" destOrd="0" presId="urn:microsoft.com/office/officeart/2005/8/layout/cycle2"/>
    <dgm:cxn modelId="{50AD44E9-8B03-4D0D-A287-2341D16AB3EE}" srcId="{93AAC7B4-3756-4A5E-9801-BB644CE3D93C}" destId="{010DD2D5-DDF5-4C6C-BB89-94E7E7BF7201}" srcOrd="0" destOrd="0" parTransId="{7B5CA8AC-BCCC-469D-9214-67E633272776}" sibTransId="{C7BD8B87-AE2A-4959-AAE6-BF25E939F2DC}"/>
    <dgm:cxn modelId="{19FA02AD-5E44-4916-8AE6-5FE8C4B03BF7}" type="presOf" srcId="{6A9711DA-3840-4AA0-A99F-8F4919CE6410}" destId="{7F4894C7-6C0B-4223-9335-0B5E683DA62A}" srcOrd="0" destOrd="0" presId="urn:microsoft.com/office/officeart/2005/8/layout/cycle2"/>
    <dgm:cxn modelId="{E093203D-ED8A-478A-9E8C-CF3F216D1635}" type="presOf" srcId="{75F2480B-C427-4115-BF92-9BB59059419F}" destId="{68E5E087-D088-4094-91D2-82F31004B266}" srcOrd="0" destOrd="0" presId="urn:microsoft.com/office/officeart/2005/8/layout/cycle2"/>
    <dgm:cxn modelId="{3B2E244F-F3E3-46C6-8888-0D811EA698AD}" type="presOf" srcId="{C7BD8B87-AE2A-4959-AAE6-BF25E939F2DC}" destId="{58230E7A-10D4-4DE9-8354-3319271A60FF}" srcOrd="0" destOrd="0" presId="urn:microsoft.com/office/officeart/2005/8/layout/cycle2"/>
    <dgm:cxn modelId="{BEDEF7AB-97C9-491E-96A0-1266373AADEC}" type="presOf" srcId="{DD58B9F4-F255-4392-A8C9-2DD4C0D22698}" destId="{4383D22C-390B-4D55-8EF8-7061D0F59A1C}" srcOrd="0" destOrd="0" presId="urn:microsoft.com/office/officeart/2005/8/layout/cycle2"/>
    <dgm:cxn modelId="{4A1BE3D0-E756-4A68-BF75-48D123E90701}" type="presOf" srcId="{93AAC7B4-3756-4A5E-9801-BB644CE3D93C}" destId="{85DAD031-35AE-42B8-85D2-C9EE79D79986}" srcOrd="0" destOrd="0" presId="urn:microsoft.com/office/officeart/2005/8/layout/cycle2"/>
    <dgm:cxn modelId="{F427319D-F124-4A64-AB9B-84C96C70D4A4}" type="presOf" srcId="{E8D03982-4E49-4C27-A836-72C966E02294}" destId="{4C69E46C-4442-4BA3-A2BB-8E30AE835381}" srcOrd="1" destOrd="0" presId="urn:microsoft.com/office/officeart/2005/8/layout/cycle2"/>
    <dgm:cxn modelId="{0FF89DEF-83B4-4043-AF54-B8E847E9CD37}" type="presOf" srcId="{00328536-F41D-4BA0-A1A3-8DF1DFB12FCB}" destId="{95726CA1-D8D1-4FB1-96B3-5549D25E45F4}" srcOrd="0" destOrd="0" presId="urn:microsoft.com/office/officeart/2005/8/layout/cycle2"/>
    <dgm:cxn modelId="{F289C0F0-8EEE-48A2-9624-AB24517944C5}" srcId="{93AAC7B4-3756-4A5E-9801-BB644CE3D93C}" destId="{D71F9BC3-0844-46C1-9A08-6338FAF69492}" srcOrd="7" destOrd="0" parTransId="{AC476CB9-DD41-4817-8B12-0275DC514A6E}" sibTransId="{13F3288A-0C8E-4F2F-AC62-9F8BCCCB780C}"/>
    <dgm:cxn modelId="{A74F5506-2F46-4DD1-A7CB-CFA430325B6D}" srcId="{93AAC7B4-3756-4A5E-9801-BB644CE3D93C}" destId="{DD58B9F4-F255-4392-A8C9-2DD4C0D22698}" srcOrd="1" destOrd="0" parTransId="{7561044A-1B11-436D-B771-F7D61A070DBF}" sibTransId="{7E7CCFFA-614F-4E42-AA55-5CDC76AF911F}"/>
    <dgm:cxn modelId="{F0297CFA-B7AD-4A17-A184-2722213D0E95}" type="presOf" srcId="{7E7CCFFA-614F-4E42-AA55-5CDC76AF911F}" destId="{19AE8731-5965-4821-B16A-65A447E5F8A5}" srcOrd="1" destOrd="0" presId="urn:microsoft.com/office/officeart/2005/8/layout/cycle2"/>
    <dgm:cxn modelId="{EB3E47A7-6F43-40DF-A04E-D73224A9F398}" type="presOf" srcId="{010DD2D5-DDF5-4C6C-BB89-94E7E7BF7201}" destId="{B2114A79-4E39-4573-AF41-2A089F8A28FA}" srcOrd="0" destOrd="0" presId="urn:microsoft.com/office/officeart/2005/8/layout/cycle2"/>
    <dgm:cxn modelId="{257D80E4-C686-44FE-A2C2-4CEC1FC20C31}" srcId="{93AAC7B4-3756-4A5E-9801-BB644CE3D93C}" destId="{00328536-F41D-4BA0-A1A3-8DF1DFB12FCB}" srcOrd="3" destOrd="0" parTransId="{6B14A7DE-D9A3-4D88-B2FB-17C12C119C7E}" sibTransId="{38FE0CF7-783F-43D8-BEC4-762749B7B5E2}"/>
    <dgm:cxn modelId="{03B98983-04DD-45B8-BC35-6D9066135D21}" srcId="{93AAC7B4-3756-4A5E-9801-BB644CE3D93C}" destId="{DF4B4BAC-E2EF-4873-AB33-3DB81C773C55}" srcOrd="6" destOrd="0" parTransId="{3EBA4DA1-75DE-4C43-8BE0-180482C64048}" sibTransId="{8A2F8488-5B1D-43CC-A6D6-1689036247C3}"/>
    <dgm:cxn modelId="{62E85B6C-C9B6-410D-96B5-1B270D5E176D}" type="presOf" srcId="{EBD5B7F2-445C-4239-AAFE-8C4E01AE5903}" destId="{630A3C21-E96C-4F8D-B4A5-C8AACCE82318}" srcOrd="1" destOrd="0" presId="urn:microsoft.com/office/officeart/2005/8/layout/cycle2"/>
    <dgm:cxn modelId="{80E4E732-B2EC-4BD1-86B3-7F148B083AD2}" type="presOf" srcId="{38FE0CF7-783F-43D8-BEC4-762749B7B5E2}" destId="{6D9D7DE8-84B9-40B5-9BAD-BEDC9F5D8AE6}" srcOrd="1" destOrd="0" presId="urn:microsoft.com/office/officeart/2005/8/layout/cycle2"/>
    <dgm:cxn modelId="{03215170-080F-4114-B613-BE570482C985}" srcId="{93AAC7B4-3756-4A5E-9801-BB644CE3D93C}" destId="{6A9711DA-3840-4AA0-A99F-8F4919CE6410}" srcOrd="5" destOrd="0" parTransId="{0230AC77-BB04-45B5-A930-FF547851F45F}" sibTransId="{EBD5B7F2-445C-4239-AAFE-8C4E01AE5903}"/>
    <dgm:cxn modelId="{815878F0-FC9E-4E0C-BB81-031F7E781223}" type="presOf" srcId="{145DCF70-EEF4-4AA0-B0E0-EACECE2F65D3}" destId="{C32EE65A-1D2A-49D1-9D62-2DB7E966BAAD}" srcOrd="1" destOrd="0" presId="urn:microsoft.com/office/officeart/2005/8/layout/cycle2"/>
    <dgm:cxn modelId="{EB0457A9-AEA4-4BBF-8275-6724904217D1}" type="presOf" srcId="{8A2F8488-5B1D-43CC-A6D6-1689036247C3}" destId="{5A9389C3-3BDD-4B22-90BF-37EABA735435}" srcOrd="1" destOrd="0" presId="urn:microsoft.com/office/officeart/2005/8/layout/cycle2"/>
    <dgm:cxn modelId="{2160D5C1-EE81-40E6-AFB6-55C5448B72B6}" type="presOf" srcId="{13F3288A-0C8E-4F2F-AC62-9F8BCCCB780C}" destId="{29AC812E-2565-45E3-9C07-64141CB2648A}" srcOrd="1" destOrd="0" presId="urn:microsoft.com/office/officeart/2005/8/layout/cycle2"/>
    <dgm:cxn modelId="{2A448A83-1E45-4FA6-89E4-F6CDBECEA0D6}" type="presOf" srcId="{7E7CCFFA-614F-4E42-AA55-5CDC76AF911F}" destId="{15899C7A-A034-4A1F-8E45-A928A74B8C8B}" srcOrd="0" destOrd="0" presId="urn:microsoft.com/office/officeart/2005/8/layout/cycle2"/>
    <dgm:cxn modelId="{E6F9F0ED-4997-4349-B382-D234BAAA2408}" type="presOf" srcId="{DF4B4BAC-E2EF-4873-AB33-3DB81C773C55}" destId="{07FAC41F-2821-49FD-A9DB-A34F6AA932C1}" srcOrd="0" destOrd="0" presId="urn:microsoft.com/office/officeart/2005/8/layout/cycle2"/>
    <dgm:cxn modelId="{2F3BC5C0-135E-40B8-9CDC-B2D8CAF70B46}" type="presParOf" srcId="{85DAD031-35AE-42B8-85D2-C9EE79D79986}" destId="{B2114A79-4E39-4573-AF41-2A089F8A28FA}" srcOrd="0" destOrd="0" presId="urn:microsoft.com/office/officeart/2005/8/layout/cycle2"/>
    <dgm:cxn modelId="{C191E00C-DF39-4F88-8D4A-05340A8BA2C8}" type="presParOf" srcId="{85DAD031-35AE-42B8-85D2-C9EE79D79986}" destId="{58230E7A-10D4-4DE9-8354-3319271A60FF}" srcOrd="1" destOrd="0" presId="urn:microsoft.com/office/officeart/2005/8/layout/cycle2"/>
    <dgm:cxn modelId="{5929EEB6-0165-4FB7-A506-6E5D0D2A6F4A}" type="presParOf" srcId="{58230E7A-10D4-4DE9-8354-3319271A60FF}" destId="{F774F651-ECF7-4259-8F93-E0F7C8271251}" srcOrd="0" destOrd="0" presId="urn:microsoft.com/office/officeart/2005/8/layout/cycle2"/>
    <dgm:cxn modelId="{41EE5814-E666-4F08-8304-BB1CFD2D8BCE}" type="presParOf" srcId="{85DAD031-35AE-42B8-85D2-C9EE79D79986}" destId="{4383D22C-390B-4D55-8EF8-7061D0F59A1C}" srcOrd="2" destOrd="0" presId="urn:microsoft.com/office/officeart/2005/8/layout/cycle2"/>
    <dgm:cxn modelId="{60D5FCA0-6B3E-44F2-8C1C-2AB5F832B5FD}" type="presParOf" srcId="{85DAD031-35AE-42B8-85D2-C9EE79D79986}" destId="{15899C7A-A034-4A1F-8E45-A928A74B8C8B}" srcOrd="3" destOrd="0" presId="urn:microsoft.com/office/officeart/2005/8/layout/cycle2"/>
    <dgm:cxn modelId="{E3B3C411-D5D1-4B4D-B509-F3A6BDF552E2}" type="presParOf" srcId="{15899C7A-A034-4A1F-8E45-A928A74B8C8B}" destId="{19AE8731-5965-4821-B16A-65A447E5F8A5}" srcOrd="0" destOrd="0" presId="urn:microsoft.com/office/officeart/2005/8/layout/cycle2"/>
    <dgm:cxn modelId="{AF1FC9C6-8FAA-4D61-B70C-842802F04253}" type="presParOf" srcId="{85DAD031-35AE-42B8-85D2-C9EE79D79986}" destId="{C9324271-47A3-4CDE-8DFC-2856076FFF39}" srcOrd="4" destOrd="0" presId="urn:microsoft.com/office/officeart/2005/8/layout/cycle2"/>
    <dgm:cxn modelId="{BE474234-C120-4ACC-A3E3-7DA3ED67EEC5}" type="presParOf" srcId="{85DAD031-35AE-42B8-85D2-C9EE79D79986}" destId="{BAAB3EFF-1290-420A-BA80-A08A50943484}" srcOrd="5" destOrd="0" presId="urn:microsoft.com/office/officeart/2005/8/layout/cycle2"/>
    <dgm:cxn modelId="{3FA497D2-D22E-4098-AE1C-64EA2AE0C5E7}" type="presParOf" srcId="{BAAB3EFF-1290-420A-BA80-A08A50943484}" destId="{C32EE65A-1D2A-49D1-9D62-2DB7E966BAAD}" srcOrd="0" destOrd="0" presId="urn:microsoft.com/office/officeart/2005/8/layout/cycle2"/>
    <dgm:cxn modelId="{1B61A241-8012-4B2D-8055-6889B40A4796}" type="presParOf" srcId="{85DAD031-35AE-42B8-85D2-C9EE79D79986}" destId="{95726CA1-D8D1-4FB1-96B3-5549D25E45F4}" srcOrd="6" destOrd="0" presId="urn:microsoft.com/office/officeart/2005/8/layout/cycle2"/>
    <dgm:cxn modelId="{FD03CFA8-044D-4C2C-981E-DC0EAEE760A8}" type="presParOf" srcId="{85DAD031-35AE-42B8-85D2-C9EE79D79986}" destId="{5D7CC9A8-8BCC-4861-A680-ECF202A40E5C}" srcOrd="7" destOrd="0" presId="urn:microsoft.com/office/officeart/2005/8/layout/cycle2"/>
    <dgm:cxn modelId="{0521CEAE-BFA1-4976-ACBF-FF085206AC1F}" type="presParOf" srcId="{5D7CC9A8-8BCC-4861-A680-ECF202A40E5C}" destId="{6D9D7DE8-84B9-40B5-9BAD-BEDC9F5D8AE6}" srcOrd="0" destOrd="0" presId="urn:microsoft.com/office/officeart/2005/8/layout/cycle2"/>
    <dgm:cxn modelId="{5FFEEA54-DCEC-499A-9274-CA78F3E7B54B}" type="presParOf" srcId="{85DAD031-35AE-42B8-85D2-C9EE79D79986}" destId="{68E5E087-D088-4094-91D2-82F31004B266}" srcOrd="8" destOrd="0" presId="urn:microsoft.com/office/officeart/2005/8/layout/cycle2"/>
    <dgm:cxn modelId="{7686552D-9F4E-42CD-B71D-65AA10B5BF0E}" type="presParOf" srcId="{85DAD031-35AE-42B8-85D2-C9EE79D79986}" destId="{9DF67346-EF70-46B3-AC42-CDFC04421D42}" srcOrd="9" destOrd="0" presId="urn:microsoft.com/office/officeart/2005/8/layout/cycle2"/>
    <dgm:cxn modelId="{A0C1638E-85EA-4241-B600-4F126B668B28}" type="presParOf" srcId="{9DF67346-EF70-46B3-AC42-CDFC04421D42}" destId="{4C69E46C-4442-4BA3-A2BB-8E30AE835381}" srcOrd="0" destOrd="0" presId="urn:microsoft.com/office/officeart/2005/8/layout/cycle2"/>
    <dgm:cxn modelId="{64388B2C-855C-4903-BC1C-28DA1DF8861D}" type="presParOf" srcId="{85DAD031-35AE-42B8-85D2-C9EE79D79986}" destId="{7F4894C7-6C0B-4223-9335-0B5E683DA62A}" srcOrd="10" destOrd="0" presId="urn:microsoft.com/office/officeart/2005/8/layout/cycle2"/>
    <dgm:cxn modelId="{9F3812D3-6445-4B16-BD9A-751DD6D5F652}" type="presParOf" srcId="{85DAD031-35AE-42B8-85D2-C9EE79D79986}" destId="{DEB72565-2609-4296-8333-5647F71D7399}" srcOrd="11" destOrd="0" presId="urn:microsoft.com/office/officeart/2005/8/layout/cycle2"/>
    <dgm:cxn modelId="{110D29C8-47C1-4D88-A7E9-58FB210BB78A}" type="presParOf" srcId="{DEB72565-2609-4296-8333-5647F71D7399}" destId="{630A3C21-E96C-4F8D-B4A5-C8AACCE82318}" srcOrd="0" destOrd="0" presId="urn:microsoft.com/office/officeart/2005/8/layout/cycle2"/>
    <dgm:cxn modelId="{44EA5271-B786-4AE9-A05E-2526B0093D5E}" type="presParOf" srcId="{85DAD031-35AE-42B8-85D2-C9EE79D79986}" destId="{07FAC41F-2821-49FD-A9DB-A34F6AA932C1}" srcOrd="12" destOrd="0" presId="urn:microsoft.com/office/officeart/2005/8/layout/cycle2"/>
    <dgm:cxn modelId="{3723C531-A4D3-4566-8B9E-74625F91E496}" type="presParOf" srcId="{85DAD031-35AE-42B8-85D2-C9EE79D79986}" destId="{89F32CC1-C2F8-4E2A-9AF7-67D9ABE9E817}" srcOrd="13" destOrd="0" presId="urn:microsoft.com/office/officeart/2005/8/layout/cycle2"/>
    <dgm:cxn modelId="{35155EF2-4388-4215-A90B-219CAA76E20F}" type="presParOf" srcId="{89F32CC1-C2F8-4E2A-9AF7-67D9ABE9E817}" destId="{5A9389C3-3BDD-4B22-90BF-37EABA735435}" srcOrd="0" destOrd="0" presId="urn:microsoft.com/office/officeart/2005/8/layout/cycle2"/>
    <dgm:cxn modelId="{DA1BF9A0-3330-4996-82A5-E184D73FCD6C}" type="presParOf" srcId="{85DAD031-35AE-42B8-85D2-C9EE79D79986}" destId="{DD963C55-39A4-4640-8927-4056CD32C579}" srcOrd="14" destOrd="0" presId="urn:microsoft.com/office/officeart/2005/8/layout/cycle2"/>
    <dgm:cxn modelId="{14E5E506-252B-4698-9B89-19628DFAC241}" type="presParOf" srcId="{85DAD031-35AE-42B8-85D2-C9EE79D79986}" destId="{BA99351B-4A3E-44CF-B11D-781C73A40CFD}" srcOrd="15" destOrd="0" presId="urn:microsoft.com/office/officeart/2005/8/layout/cycle2"/>
    <dgm:cxn modelId="{11E9BF79-2409-4564-B725-2C78DCD23B65}" type="presParOf" srcId="{BA99351B-4A3E-44CF-B11D-781C73A40CFD}" destId="{29AC812E-2565-45E3-9C07-64141CB2648A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hyperlink" Target="https://wiki.comalatech.com/display/CW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Confluence Usage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为页面添加</a:t>
            </a:r>
            <a:r>
              <a:rPr lang="en-US" altLang="zh-CN" dirty="0" smtClean="0"/>
              <a:t>label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进入指定页面</a:t>
            </a:r>
            <a:endParaRPr lang="en-US" altLang="zh-CN" dirty="0" smtClean="0"/>
          </a:p>
          <a:p>
            <a:r>
              <a:rPr lang="zh-CN" altLang="en-US" dirty="0" smtClean="0"/>
              <a:t>页面底部右下角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label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00372"/>
            <a:ext cx="74231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为页面添加宏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进入选定的空间</a:t>
            </a:r>
            <a:endParaRPr lang="en-US" altLang="zh-CN" dirty="0" smtClean="0"/>
          </a:p>
          <a:p>
            <a:r>
              <a:rPr lang="zh-CN" altLang="en-US" dirty="0" smtClean="0"/>
              <a:t>选择某一页面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其它宏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可按个人需求添加诸如获取所有空间列表，获取指定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的页面列表等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143380"/>
            <a:ext cx="5072098" cy="239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重排页面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空间管理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内容工具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重排页面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4938719" cy="3699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为页面添加工作流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为页面添加工作流，用于审批等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进入页面，点击右侧图示图标，设定页面工作流。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Comala</a:t>
            </a:r>
            <a:r>
              <a:rPr lang="en-US" altLang="zh-CN" dirty="0" smtClean="0"/>
              <a:t> Workflows</a:t>
            </a:r>
          </a:p>
          <a:p>
            <a:pPr lvl="2"/>
            <a:r>
              <a:rPr lang="zh-CN" altLang="en-US" dirty="0" smtClean="0"/>
              <a:t>添加页面工作流</a:t>
            </a:r>
            <a:r>
              <a:rPr lang="en-US" altLang="zh-CN" dirty="0" smtClean="0"/>
              <a:t>Add a page workflow</a:t>
            </a:r>
            <a:r>
              <a:rPr lang="zh-CN" altLang="en-US" dirty="0" smtClean="0"/>
              <a:t>（系统自带工作流类型如下）：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Simple approval workflow</a:t>
            </a:r>
          </a:p>
          <a:p>
            <a:pPr lvl="3"/>
            <a:r>
              <a:rPr lang="en-US" altLang="zh-CN" dirty="0" smtClean="0"/>
              <a:t>Editor and staff approval workflow</a:t>
            </a:r>
          </a:p>
          <a:p>
            <a:pPr lvl="3"/>
            <a:r>
              <a:rPr lang="en-US" altLang="zh-CN" dirty="0" smtClean="0"/>
              <a:t>Content Review Workflow</a:t>
            </a:r>
          </a:p>
          <a:p>
            <a:pPr lvl="3"/>
            <a:r>
              <a:rPr lang="en-US" altLang="zh-CN" dirty="0" smtClean="0"/>
              <a:t>Scroll Versions documentation workflow</a:t>
            </a:r>
          </a:p>
          <a:p>
            <a:pPr lvl="3"/>
            <a:r>
              <a:rPr lang="en-US" altLang="zh-CN" dirty="0" smtClean="0"/>
              <a:t>Ad hoc Workflow</a:t>
            </a:r>
          </a:p>
          <a:p>
            <a:pPr lvl="4"/>
            <a:r>
              <a:rPr lang="en-US" altLang="zh-CN" dirty="0" smtClean="0"/>
              <a:t>Start with blank workflow</a:t>
            </a:r>
          </a:p>
          <a:p>
            <a:pPr lvl="2"/>
            <a:r>
              <a:rPr lang="zh-CN" altLang="en-US" dirty="0" smtClean="0"/>
              <a:t>一个简单的审批流程</a:t>
            </a:r>
            <a:r>
              <a:rPr lang="en-US" altLang="zh-CN" dirty="0" smtClean="0"/>
              <a:t>Enable a simple approval process</a:t>
            </a:r>
          </a:p>
          <a:p>
            <a:pPr lvl="2"/>
            <a:r>
              <a:rPr lang="zh-CN" altLang="en-US" dirty="0" smtClean="0"/>
              <a:t>添加团队任务</a:t>
            </a:r>
            <a:r>
              <a:rPr lang="en-US" altLang="zh-CN" dirty="0" smtClean="0"/>
              <a:t>Add team task</a:t>
            </a:r>
          </a:p>
          <a:p>
            <a:pPr lvl="1"/>
            <a:endParaRPr lang="zh-CN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114290"/>
            <a:ext cx="2074086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3243276"/>
            <a:ext cx="2615567" cy="132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Help Docs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Atlassian</a:t>
            </a:r>
            <a:r>
              <a:rPr lang="en-US" altLang="zh-CN" dirty="0" smtClean="0"/>
              <a:t> docs:</a:t>
            </a:r>
          </a:p>
          <a:p>
            <a:pPr lvl="1"/>
            <a:r>
              <a:rPr lang="en-US" altLang="zh-CN" dirty="0" smtClean="0"/>
              <a:t>https://confluence.atlassian.com/alldoc/atlassian-documentation-32243719.html</a:t>
            </a:r>
          </a:p>
          <a:p>
            <a:r>
              <a:rPr lang="en-US" altLang="zh-CN" dirty="0" smtClean="0"/>
              <a:t>Confluence Server doc:</a:t>
            </a:r>
          </a:p>
          <a:p>
            <a:pPr lvl="1"/>
            <a:r>
              <a:rPr lang="en-US" altLang="zh-CN" dirty="0" smtClean="0"/>
              <a:t>https://confluence.atlassian.com/doc/confluence-server-documentation-135922.html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Confluence</a:t>
            </a:r>
            <a:r>
              <a:rPr lang="zh-CN" altLang="en-US" dirty="0" smtClean="0"/>
              <a:t>文档管理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形式，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结构。</a:t>
            </a:r>
            <a:endParaRPr lang="en-US" altLang="zh-CN" dirty="0" smtClean="0"/>
          </a:p>
          <a:p>
            <a:r>
              <a:rPr lang="zh-CN" altLang="en-US" dirty="0" smtClean="0"/>
              <a:t>页面树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创建页面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40" y="6357958"/>
            <a:ext cx="582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Comala</a:t>
            </a:r>
            <a:r>
              <a:rPr lang="en-US" altLang="zh-CN" dirty="0" smtClean="0"/>
              <a:t> Workflow: </a:t>
            </a:r>
            <a:r>
              <a:rPr lang="en-US" altLang="zh-CN" dirty="0" smtClean="0">
                <a:hlinkClick r:id="rId2"/>
              </a:rPr>
              <a:t>https://wiki.comalatech.com/display/CW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43602" y="2214554"/>
            <a:ext cx="1571636" cy="857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空间</a:t>
            </a:r>
            <a:r>
              <a:rPr lang="en-US" altLang="zh-CN" dirty="0" smtClean="0"/>
              <a:t>space</a:t>
            </a:r>
            <a:endParaRPr lang="zh-CN" altLang="en-US" dirty="0"/>
          </a:p>
        </p:txBody>
      </p:sp>
      <p:sp>
        <p:nvSpPr>
          <p:cNvPr id="24" name="剪去单角的矩形 23"/>
          <p:cNvSpPr/>
          <p:nvPr/>
        </p:nvSpPr>
        <p:spPr>
          <a:xfrm>
            <a:off x="5143536" y="3500438"/>
            <a:ext cx="785786" cy="1071570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</a:t>
            </a:r>
            <a:r>
              <a:rPr lang="en-US" altLang="zh-CN" dirty="0" smtClean="0"/>
              <a:t>page</a:t>
            </a:r>
            <a:endParaRPr lang="zh-CN" altLang="en-US" dirty="0"/>
          </a:p>
        </p:txBody>
      </p:sp>
      <p:sp>
        <p:nvSpPr>
          <p:cNvPr id="25" name="剪去单角的矩形 24"/>
          <p:cNvSpPr/>
          <p:nvPr/>
        </p:nvSpPr>
        <p:spPr>
          <a:xfrm>
            <a:off x="6072230" y="3500438"/>
            <a:ext cx="785786" cy="1071570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</a:t>
            </a:r>
            <a:r>
              <a:rPr lang="en-US" altLang="zh-CN" dirty="0" smtClean="0"/>
              <a:t>page</a:t>
            </a:r>
            <a:endParaRPr lang="zh-CN" altLang="en-US" dirty="0"/>
          </a:p>
        </p:txBody>
      </p:sp>
      <p:sp>
        <p:nvSpPr>
          <p:cNvPr id="26" name="剪去单角的矩形 25"/>
          <p:cNvSpPr/>
          <p:nvPr/>
        </p:nvSpPr>
        <p:spPr>
          <a:xfrm>
            <a:off x="7000892" y="3500438"/>
            <a:ext cx="785786" cy="1071570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</a:t>
            </a:r>
            <a:r>
              <a:rPr lang="en-US" altLang="zh-CN" dirty="0" smtClean="0"/>
              <a:t>page</a:t>
            </a:r>
            <a:endParaRPr lang="zh-CN" altLang="en-US" dirty="0"/>
          </a:p>
        </p:txBody>
      </p:sp>
      <p:sp>
        <p:nvSpPr>
          <p:cNvPr id="27" name="剪去单角的矩形 26"/>
          <p:cNvSpPr/>
          <p:nvPr/>
        </p:nvSpPr>
        <p:spPr>
          <a:xfrm>
            <a:off x="4714876" y="5143512"/>
            <a:ext cx="714348" cy="1071570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</a:t>
            </a:r>
            <a:r>
              <a:rPr lang="en-US" altLang="zh-CN" dirty="0" smtClean="0"/>
              <a:t>page</a:t>
            </a:r>
            <a:endParaRPr lang="zh-CN" altLang="en-US" dirty="0"/>
          </a:p>
        </p:txBody>
      </p:sp>
      <p:sp>
        <p:nvSpPr>
          <p:cNvPr id="28" name="剪去单角的矩形 27"/>
          <p:cNvSpPr/>
          <p:nvPr/>
        </p:nvSpPr>
        <p:spPr>
          <a:xfrm>
            <a:off x="5572132" y="5143512"/>
            <a:ext cx="714380" cy="1071570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</a:t>
            </a:r>
            <a:r>
              <a:rPr lang="en-US" altLang="zh-CN" dirty="0" smtClean="0"/>
              <a:t>page</a:t>
            </a:r>
            <a:endParaRPr lang="zh-CN" altLang="en-US" dirty="0"/>
          </a:p>
        </p:txBody>
      </p:sp>
      <p:sp>
        <p:nvSpPr>
          <p:cNvPr id="29" name="剪去单角的矩形 28"/>
          <p:cNvSpPr/>
          <p:nvPr/>
        </p:nvSpPr>
        <p:spPr>
          <a:xfrm>
            <a:off x="6715172" y="5143512"/>
            <a:ext cx="714348" cy="1071570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</a:t>
            </a:r>
            <a:r>
              <a:rPr lang="en-US" altLang="zh-CN" dirty="0" smtClean="0"/>
              <a:t>page</a:t>
            </a:r>
            <a:endParaRPr lang="zh-CN" altLang="en-US" dirty="0"/>
          </a:p>
        </p:txBody>
      </p:sp>
      <p:sp>
        <p:nvSpPr>
          <p:cNvPr id="30" name="剪去单角的矩形 29"/>
          <p:cNvSpPr/>
          <p:nvPr/>
        </p:nvSpPr>
        <p:spPr>
          <a:xfrm>
            <a:off x="7572396" y="5143512"/>
            <a:ext cx="714348" cy="1071570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</a:t>
            </a:r>
            <a:r>
              <a:rPr lang="en-US" altLang="zh-CN" dirty="0" smtClean="0"/>
              <a:t>page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23" idx="2"/>
            <a:endCxn id="24" idx="3"/>
          </p:cNvCxnSpPr>
          <p:nvPr/>
        </p:nvCxnSpPr>
        <p:spPr>
          <a:xfrm rot="5400000">
            <a:off x="5768611" y="2839629"/>
            <a:ext cx="428628" cy="8929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3" idx="2"/>
            <a:endCxn id="25" idx="3"/>
          </p:cNvCxnSpPr>
          <p:nvPr/>
        </p:nvCxnSpPr>
        <p:spPr>
          <a:xfrm rot="16200000" flipH="1">
            <a:off x="6232957" y="3268272"/>
            <a:ext cx="428628" cy="357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3" idx="2"/>
            <a:endCxn id="26" idx="3"/>
          </p:cNvCxnSpPr>
          <p:nvPr/>
        </p:nvCxnSpPr>
        <p:spPr>
          <a:xfrm rot="16200000" flipH="1">
            <a:off x="6697288" y="2803941"/>
            <a:ext cx="428628" cy="964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4" idx="1"/>
            <a:endCxn id="27" idx="3"/>
          </p:cNvCxnSpPr>
          <p:nvPr/>
        </p:nvCxnSpPr>
        <p:spPr>
          <a:xfrm rot="5400000">
            <a:off x="5018488" y="4625571"/>
            <a:ext cx="571504" cy="464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4" idx="1"/>
            <a:endCxn id="28" idx="3"/>
          </p:cNvCxnSpPr>
          <p:nvPr/>
        </p:nvCxnSpPr>
        <p:spPr>
          <a:xfrm rot="16200000" flipH="1">
            <a:off x="5447123" y="4661313"/>
            <a:ext cx="571504" cy="392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6" idx="1"/>
            <a:endCxn id="29" idx="3"/>
          </p:cNvCxnSpPr>
          <p:nvPr/>
        </p:nvCxnSpPr>
        <p:spPr>
          <a:xfrm rot="5400000">
            <a:off x="6947314" y="4697041"/>
            <a:ext cx="571504" cy="3214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1"/>
            <a:endCxn id="30" idx="3"/>
          </p:cNvCxnSpPr>
          <p:nvPr/>
        </p:nvCxnSpPr>
        <p:spPr>
          <a:xfrm rot="16200000" flipH="1">
            <a:off x="7375925" y="4589867"/>
            <a:ext cx="571504" cy="535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云形标注 37"/>
          <p:cNvSpPr/>
          <p:nvPr/>
        </p:nvSpPr>
        <p:spPr>
          <a:xfrm>
            <a:off x="2928926" y="2285992"/>
            <a:ext cx="1928826" cy="1500198"/>
          </a:xfrm>
          <a:prstGeom prst="cloudCallout">
            <a:avLst>
              <a:gd name="adj1" fmla="val 68210"/>
              <a:gd name="adj2" fmla="val 6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Plug-in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工作流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分配任务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报告</a:t>
            </a:r>
            <a:endParaRPr lang="en-US" altLang="zh-CN" dirty="0" smtClean="0"/>
          </a:p>
        </p:txBody>
      </p:sp>
      <p:sp>
        <p:nvSpPr>
          <p:cNvPr id="39" name="云形标注 38"/>
          <p:cNvSpPr/>
          <p:nvPr/>
        </p:nvSpPr>
        <p:spPr>
          <a:xfrm>
            <a:off x="7429488" y="1714488"/>
            <a:ext cx="1714512" cy="1000132"/>
          </a:xfrm>
          <a:prstGeom prst="cloudCallout">
            <a:avLst>
              <a:gd name="adj1" fmla="val -67193"/>
              <a:gd name="adj2" fmla="val 4932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权限分配</a:t>
            </a:r>
            <a:endParaRPr lang="en-US" altLang="zh-CN" dirty="0" smtClean="0"/>
          </a:p>
        </p:txBody>
      </p:sp>
      <p:graphicFrame>
        <p:nvGraphicFramePr>
          <p:cNvPr id="40" name="内容占位符 11"/>
          <p:cNvGraphicFramePr>
            <a:graphicFrameLocks/>
          </p:cNvGraphicFramePr>
          <p:nvPr/>
        </p:nvGraphicFramePr>
        <p:xfrm>
          <a:off x="6734220" y="71414"/>
          <a:ext cx="2338374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onfluence content stru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67" y="1428736"/>
            <a:ext cx="8410575" cy="5210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空间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创建空间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空间类型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空白空间、团队空间、文档空间、知识库</a:t>
            </a:r>
            <a:endParaRPr lang="en-US" altLang="zh-CN" dirty="0" smtClean="0"/>
          </a:p>
          <a:p>
            <a:r>
              <a:rPr lang="zh-CN" altLang="en-US" dirty="0" smtClean="0"/>
              <a:t>空间数量无限制</a:t>
            </a:r>
            <a:endParaRPr lang="en-US" altLang="zh-CN" dirty="0" smtClean="0"/>
          </a:p>
          <a:p>
            <a:r>
              <a:rPr lang="zh-CN" altLang="en-US" dirty="0" smtClean="0"/>
              <a:t>空间权限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创建者默认为本空间管理员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系统管理员任何时候可编辑空间权限</a:t>
            </a:r>
            <a:endParaRPr lang="en-US" altLang="zh-CN" dirty="0" smtClean="0"/>
          </a:p>
          <a:p>
            <a:r>
              <a:rPr lang="zh-CN" altLang="en-US" dirty="0" smtClean="0"/>
              <a:t>链接相关空间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启用</a:t>
            </a:r>
            <a:r>
              <a:rPr lang="en-US" altLang="zh-CN" dirty="0" smtClean="0"/>
              <a:t>Spaces List Macro</a:t>
            </a:r>
            <a:r>
              <a:rPr lang="zh-CN" altLang="en-US" dirty="0" smtClean="0"/>
              <a:t>获得空间列表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启用</a:t>
            </a:r>
            <a:r>
              <a:rPr lang="en-US" altLang="zh-CN" dirty="0" smtClean="0"/>
              <a:t>Content Report Table Macro</a:t>
            </a:r>
            <a:r>
              <a:rPr lang="zh-CN" altLang="en-US" dirty="0" smtClean="0"/>
              <a:t>链接带有相应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的页面。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39052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428868"/>
            <a:ext cx="5059994" cy="270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4000504"/>
            <a:ext cx="4600579" cy="245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4414" y="25003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FF0000"/>
                </a:solidFill>
              </a:rPr>
              <a:t>①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992" y="3786190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FF0000"/>
                </a:solidFill>
              </a:rPr>
              <a:t>②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768" y="5072074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FF0000"/>
                </a:solidFill>
              </a:rPr>
              <a:t>③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6248" y="1571612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选择“空间”菜单</a:t>
            </a:r>
            <a:r>
              <a:rPr lang="en-US" altLang="zh-CN" b="1" dirty="0" smtClean="0"/>
              <a:t>-&gt;</a:t>
            </a:r>
            <a:r>
              <a:rPr lang="zh-CN" altLang="en-US" b="1" dirty="0" smtClean="0"/>
              <a:t>“创建空间”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6314" y="2500306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选择</a:t>
            </a:r>
            <a:r>
              <a:rPr lang="zh-CN" altLang="en-US" b="1" dirty="0" smtClean="0"/>
              <a:t>空间类型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29256" y="407194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填写空间相关信息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空间权限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空间管理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214422"/>
            <a:ext cx="3790948" cy="195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214686"/>
            <a:ext cx="3967162" cy="148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714884"/>
            <a:ext cx="406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286380" y="2071678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组权限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5899" y="3639925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用户权限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557214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匿名权限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2143116"/>
            <a:ext cx="1356525" cy="330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000100" y="3071810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FF0000"/>
                </a:solidFill>
              </a:rPr>
              <a:t>①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794" y="3023242"/>
            <a:ext cx="2071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进入空间，点击左下角 “空间管理”，选择“权限”。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设置组权限、用户权限、匿名权限。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为空间分类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修改空间时可以指定</a:t>
            </a:r>
            <a:r>
              <a:rPr lang="en-US" altLang="zh-CN" dirty="0" smtClean="0"/>
              <a:t>label</a:t>
            </a:r>
          </a:p>
          <a:p>
            <a:r>
              <a:rPr lang="zh-CN" altLang="en-US" dirty="0" smtClean="0"/>
              <a:t>系统会为每个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space category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可以关联</a:t>
            </a:r>
            <a:r>
              <a:rPr lang="zh-CN" altLang="en-US" dirty="0" smtClean="0"/>
              <a:t>相似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，便于查找。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进入页面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右上角（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限制</a:t>
            </a:r>
            <a:endParaRPr lang="en-US" altLang="zh-CN" dirty="0" smtClean="0"/>
          </a:p>
          <a:p>
            <a:r>
              <a:rPr lang="zh-CN" altLang="en-US" dirty="0" smtClean="0"/>
              <a:t>选择限制类型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36623"/>
            <a:ext cx="2040081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979631"/>
            <a:ext cx="2967032" cy="180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865775"/>
            <a:ext cx="4224341" cy="142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33939" y="4378855"/>
            <a:ext cx="4276729" cy="140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491195" y="4378855"/>
            <a:ext cx="30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Viewing and editing restricted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0694" y="2865775"/>
            <a:ext cx="18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Editing restricted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7296" y="5863256"/>
            <a:ext cx="5332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No restriction: </a:t>
            </a:r>
            <a:r>
              <a:rPr lang="zh-CN" altLang="en-US" dirty="0" smtClean="0"/>
              <a:t>无限制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Editing restricted: </a:t>
            </a:r>
            <a:r>
              <a:rPr lang="en-US" altLang="zh-CN" dirty="0" smtClean="0"/>
              <a:t>Everyone</a:t>
            </a:r>
            <a:r>
              <a:rPr lang="zh-CN" altLang="en-US" dirty="0" smtClean="0"/>
              <a:t>可读，指定人员可编辑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Viewing and editing restricted: </a:t>
            </a:r>
            <a:r>
              <a:rPr lang="zh-CN" altLang="en-US" dirty="0" smtClean="0"/>
              <a:t>仅指定人员可读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编辑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4708</TotalTime>
  <Words>415</Words>
  <PresentationFormat>全屏显示(4:3)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Confluence Usage</vt:lpstr>
      <vt:lpstr>Help Docs</vt:lpstr>
      <vt:lpstr>Confluence文档管理</vt:lpstr>
      <vt:lpstr>Examples</vt:lpstr>
      <vt:lpstr>创建空间</vt:lpstr>
      <vt:lpstr>创建空间</vt:lpstr>
      <vt:lpstr>空间权限</vt:lpstr>
      <vt:lpstr>为空间分类</vt:lpstr>
      <vt:lpstr>页面限制</vt:lpstr>
      <vt:lpstr>为页面添加label</vt:lpstr>
      <vt:lpstr>为页面添加宏</vt:lpstr>
      <vt:lpstr>重排页面</vt:lpstr>
      <vt:lpstr>为页面添加工作流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Confluence Usage</dc:title>
  <dc:creator>hfbj</dc:creator>
  <cp:lastModifiedBy>hfbj</cp:lastModifiedBy>
  <cp:revision>53</cp:revision>
  <dcterms:created xsi:type="dcterms:W3CDTF">2016-11-22T08:10:17Z</dcterms:created>
  <dcterms:modified xsi:type="dcterms:W3CDTF">2017-02-08T06:19:18Z</dcterms:modified>
</cp:coreProperties>
</file>