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colors18.xml" ContentType="application/vnd.openxmlformats-officedocument.drawingml.diagramColors+xml"/>
  <Override PartName="/ppt/diagrams/quickStyle20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22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diagrams/layout20.xml" ContentType="application/vnd.openxmlformats-officedocument.drawingml.diagram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iagrams/colors21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21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73" r:id="rId6"/>
    <p:sldId id="265" r:id="rId7"/>
    <p:sldId id="267" r:id="rId8"/>
    <p:sldId id="272" r:id="rId9"/>
    <p:sldId id="274" r:id="rId10"/>
    <p:sldId id="275" r:id="rId11"/>
    <p:sldId id="268" r:id="rId12"/>
    <p:sldId id="269" r:id="rId13"/>
    <p:sldId id="270" r:id="rId14"/>
    <p:sldId id="281" r:id="rId15"/>
    <p:sldId id="280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CB03120B-FB66-4D92-9A09-1EC4DF6C2C0F}" type="presOf" srcId="{8A2F8488-5B1D-43CC-A6D6-1689036247C3}" destId="{5A9389C3-3BDD-4B22-90BF-37EABA735435}" srcOrd="1" destOrd="0" presId="urn:microsoft.com/office/officeart/2005/8/layout/cycle2"/>
    <dgm:cxn modelId="{D347A25F-9FD3-424B-B1D2-4F7F90C1DE40}" type="presOf" srcId="{38FE0CF7-783F-43D8-BEC4-762749B7B5E2}" destId="{6D9D7DE8-84B9-40B5-9BAD-BEDC9F5D8AE6}" srcOrd="1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AD4874F0-D8A8-4B9F-A2FB-834AB1F6088F}" type="presOf" srcId="{7B24FF09-D3DF-4BFE-BB9A-679EF0AB869E}" destId="{C9324271-47A3-4CDE-8DFC-2856076FFF39}" srcOrd="0" destOrd="0" presId="urn:microsoft.com/office/officeart/2005/8/layout/cycle2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C06DCB1C-4021-44DB-A550-B52438CADABE}" type="presOf" srcId="{8A2F8488-5B1D-43CC-A6D6-1689036247C3}" destId="{89F32CC1-C2F8-4E2A-9AF7-67D9ABE9E817}" srcOrd="0" destOrd="0" presId="urn:microsoft.com/office/officeart/2005/8/layout/cycle2"/>
    <dgm:cxn modelId="{F8F71041-B51E-427D-8163-3730FA281E4D}" type="presOf" srcId="{DD58B9F4-F255-4392-A8C9-2DD4C0D22698}" destId="{4383D22C-390B-4D55-8EF8-7061D0F59A1C}" srcOrd="0" destOrd="0" presId="urn:microsoft.com/office/officeart/2005/8/layout/cycle2"/>
    <dgm:cxn modelId="{CF01C535-05CB-4B1A-AA61-45BA4DC710DE}" type="presOf" srcId="{E8D03982-4E49-4C27-A836-72C966E02294}" destId="{9DF67346-EF70-46B3-AC42-CDFC04421D42}" srcOrd="0" destOrd="0" presId="urn:microsoft.com/office/officeart/2005/8/layout/cycle2"/>
    <dgm:cxn modelId="{87E7EE8D-1A2C-4461-9733-7A934B0517E3}" type="presOf" srcId="{010DD2D5-DDF5-4C6C-BB89-94E7E7BF7201}" destId="{B2114A79-4E39-4573-AF41-2A089F8A28FA}" srcOrd="0" destOrd="0" presId="urn:microsoft.com/office/officeart/2005/8/layout/cycle2"/>
    <dgm:cxn modelId="{B50D4DA0-03A4-49AA-A878-7BF941734320}" type="presOf" srcId="{145DCF70-EEF4-4AA0-B0E0-EACECE2F65D3}" destId="{C32EE65A-1D2A-49D1-9D62-2DB7E966BAAD}" srcOrd="1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5F8C0D59-4DC8-4D1F-84FF-CD5B440446C4}" type="presOf" srcId="{7E7CCFFA-614F-4E42-AA55-5CDC76AF911F}" destId="{19AE8731-5965-4821-B16A-65A447E5F8A5}" srcOrd="1" destOrd="0" presId="urn:microsoft.com/office/officeart/2005/8/layout/cycle2"/>
    <dgm:cxn modelId="{D05989C0-954F-4E5D-A862-43CAFA1B6494}" type="presOf" srcId="{00328536-F41D-4BA0-A1A3-8DF1DFB12FCB}" destId="{95726CA1-D8D1-4FB1-96B3-5549D25E45F4}" srcOrd="0" destOrd="0" presId="urn:microsoft.com/office/officeart/2005/8/layout/cycle2"/>
    <dgm:cxn modelId="{BEB753B0-2209-40D3-B74A-F0358F26C848}" type="presOf" srcId="{13F3288A-0C8E-4F2F-AC62-9F8BCCCB780C}" destId="{BA99351B-4A3E-44CF-B11D-781C73A40CFD}" srcOrd="0" destOrd="0" presId="urn:microsoft.com/office/officeart/2005/8/layout/cycle2"/>
    <dgm:cxn modelId="{0D404909-BD61-4F6D-A486-272B2B43DCDE}" type="presOf" srcId="{C7BD8B87-AE2A-4959-AAE6-BF25E939F2DC}" destId="{F774F651-ECF7-4259-8F93-E0F7C8271251}" srcOrd="1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70871183-8320-48DE-81C5-01F9838DC0C5}" type="presOf" srcId="{13F3288A-0C8E-4F2F-AC62-9F8BCCCB780C}" destId="{29AC812E-2565-45E3-9C07-64141CB2648A}" srcOrd="1" destOrd="0" presId="urn:microsoft.com/office/officeart/2005/8/layout/cycle2"/>
    <dgm:cxn modelId="{308396BF-16C7-4B43-9BF0-FEF9B3217041}" type="presOf" srcId="{7E7CCFFA-614F-4E42-AA55-5CDC76AF911F}" destId="{15899C7A-A034-4A1F-8E45-A928A74B8C8B}" srcOrd="0" destOrd="0" presId="urn:microsoft.com/office/officeart/2005/8/layout/cycle2"/>
    <dgm:cxn modelId="{BE3785B4-576A-407B-B6A6-FEAF9016CB6C}" type="presOf" srcId="{DF4B4BAC-E2EF-4873-AB33-3DB81C773C55}" destId="{07FAC41F-2821-49FD-A9DB-A34F6AA932C1}" srcOrd="0" destOrd="0" presId="urn:microsoft.com/office/officeart/2005/8/layout/cycle2"/>
    <dgm:cxn modelId="{284170C6-71C2-4139-A1A5-57A9FCDCB71B}" type="presOf" srcId="{EBD5B7F2-445C-4239-AAFE-8C4E01AE5903}" destId="{630A3C21-E96C-4F8D-B4A5-C8AACCE82318}" srcOrd="1" destOrd="0" presId="urn:microsoft.com/office/officeart/2005/8/layout/cycle2"/>
    <dgm:cxn modelId="{BF4F852D-1A5A-4E63-8057-F6A2BC0CA15F}" type="presOf" srcId="{E8D03982-4E49-4C27-A836-72C966E02294}" destId="{4C69E46C-4442-4BA3-A2BB-8E30AE835381}" srcOrd="1" destOrd="0" presId="urn:microsoft.com/office/officeart/2005/8/layout/cycle2"/>
    <dgm:cxn modelId="{299654F0-6DC5-49E6-85DD-ECEA6FB26616}" type="presOf" srcId="{EBD5B7F2-445C-4239-AAFE-8C4E01AE5903}" destId="{DEB72565-2609-4296-8333-5647F71D7399}" srcOrd="0" destOrd="0" presId="urn:microsoft.com/office/officeart/2005/8/layout/cycle2"/>
    <dgm:cxn modelId="{76CC2BBD-94E4-4EDF-A418-38D80C755EF8}" type="presOf" srcId="{C7BD8B87-AE2A-4959-AAE6-BF25E939F2DC}" destId="{58230E7A-10D4-4DE9-8354-3319271A60FF}" srcOrd="0" destOrd="0" presId="urn:microsoft.com/office/officeart/2005/8/layout/cycle2"/>
    <dgm:cxn modelId="{4020C96A-54EA-49C3-9FD9-A4A94E15A9A4}" type="presOf" srcId="{145DCF70-EEF4-4AA0-B0E0-EACECE2F65D3}" destId="{BAAB3EFF-1290-420A-BA80-A08A50943484}" srcOrd="0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53C521AA-C89A-407A-8DCA-B7ED06C9C2AC}" type="presOf" srcId="{75F2480B-C427-4115-BF92-9BB59059419F}" destId="{68E5E087-D088-4094-91D2-82F31004B266}" srcOrd="0" destOrd="0" presId="urn:microsoft.com/office/officeart/2005/8/layout/cycle2"/>
    <dgm:cxn modelId="{46585B36-5822-4381-80BE-73EC7D015B1F}" type="presOf" srcId="{6A9711DA-3840-4AA0-A99F-8F4919CE6410}" destId="{7F4894C7-6C0B-4223-9335-0B5E683DA62A}" srcOrd="0" destOrd="0" presId="urn:microsoft.com/office/officeart/2005/8/layout/cycle2"/>
    <dgm:cxn modelId="{8F24C19B-DCA2-4EA3-8B5B-BBC3C7DE49F2}" type="presOf" srcId="{D71F9BC3-0844-46C1-9A08-6338FAF69492}" destId="{DD963C55-39A4-4640-8927-4056CD32C579}" srcOrd="0" destOrd="0" presId="urn:microsoft.com/office/officeart/2005/8/layout/cycle2"/>
    <dgm:cxn modelId="{A6EEE7D6-9C1E-4487-898B-81FE61140134}" type="presOf" srcId="{38FE0CF7-783F-43D8-BEC4-762749B7B5E2}" destId="{5D7CC9A8-8BCC-4861-A680-ECF202A40E5C}" srcOrd="0" destOrd="0" presId="urn:microsoft.com/office/officeart/2005/8/layout/cycle2"/>
    <dgm:cxn modelId="{33C8D4E8-5634-4B89-9E5A-993789418BC6}" type="presOf" srcId="{93AAC7B4-3756-4A5E-9801-BB644CE3D93C}" destId="{85DAD031-35AE-42B8-85D2-C9EE79D79986}" srcOrd="0" destOrd="0" presId="urn:microsoft.com/office/officeart/2005/8/layout/cycle2"/>
    <dgm:cxn modelId="{8E5E6C7A-A7DB-4D94-809B-8D8FE4895435}" type="presParOf" srcId="{85DAD031-35AE-42B8-85D2-C9EE79D79986}" destId="{B2114A79-4E39-4573-AF41-2A089F8A28FA}" srcOrd="0" destOrd="0" presId="urn:microsoft.com/office/officeart/2005/8/layout/cycle2"/>
    <dgm:cxn modelId="{8C7F6B7F-6028-48DA-8587-4E1AD8689C96}" type="presParOf" srcId="{85DAD031-35AE-42B8-85D2-C9EE79D79986}" destId="{58230E7A-10D4-4DE9-8354-3319271A60FF}" srcOrd="1" destOrd="0" presId="urn:microsoft.com/office/officeart/2005/8/layout/cycle2"/>
    <dgm:cxn modelId="{74023421-46DA-4257-A8B1-1FFDD78089D0}" type="presParOf" srcId="{58230E7A-10D4-4DE9-8354-3319271A60FF}" destId="{F774F651-ECF7-4259-8F93-E0F7C8271251}" srcOrd="0" destOrd="0" presId="urn:microsoft.com/office/officeart/2005/8/layout/cycle2"/>
    <dgm:cxn modelId="{65D97E36-8804-436F-9DC5-1B5E7F1164DD}" type="presParOf" srcId="{85DAD031-35AE-42B8-85D2-C9EE79D79986}" destId="{4383D22C-390B-4D55-8EF8-7061D0F59A1C}" srcOrd="2" destOrd="0" presId="urn:microsoft.com/office/officeart/2005/8/layout/cycle2"/>
    <dgm:cxn modelId="{97FD5230-AC3E-4E09-A65F-52BB401C63DD}" type="presParOf" srcId="{85DAD031-35AE-42B8-85D2-C9EE79D79986}" destId="{15899C7A-A034-4A1F-8E45-A928A74B8C8B}" srcOrd="3" destOrd="0" presId="urn:microsoft.com/office/officeart/2005/8/layout/cycle2"/>
    <dgm:cxn modelId="{C940E855-D88B-45C8-BCA0-FD7186209D87}" type="presParOf" srcId="{15899C7A-A034-4A1F-8E45-A928A74B8C8B}" destId="{19AE8731-5965-4821-B16A-65A447E5F8A5}" srcOrd="0" destOrd="0" presId="urn:microsoft.com/office/officeart/2005/8/layout/cycle2"/>
    <dgm:cxn modelId="{D650B06D-A25A-4BD2-AEC7-D10E1A9369C6}" type="presParOf" srcId="{85DAD031-35AE-42B8-85D2-C9EE79D79986}" destId="{C9324271-47A3-4CDE-8DFC-2856076FFF39}" srcOrd="4" destOrd="0" presId="urn:microsoft.com/office/officeart/2005/8/layout/cycle2"/>
    <dgm:cxn modelId="{50F21021-E508-4ED4-88CA-54EF30616E86}" type="presParOf" srcId="{85DAD031-35AE-42B8-85D2-C9EE79D79986}" destId="{BAAB3EFF-1290-420A-BA80-A08A50943484}" srcOrd="5" destOrd="0" presId="urn:microsoft.com/office/officeart/2005/8/layout/cycle2"/>
    <dgm:cxn modelId="{951039AE-55D2-4E1C-843C-C22586D8EF99}" type="presParOf" srcId="{BAAB3EFF-1290-420A-BA80-A08A50943484}" destId="{C32EE65A-1D2A-49D1-9D62-2DB7E966BAAD}" srcOrd="0" destOrd="0" presId="urn:microsoft.com/office/officeart/2005/8/layout/cycle2"/>
    <dgm:cxn modelId="{26EBF188-93D5-45D4-9DFA-65788E8E82F3}" type="presParOf" srcId="{85DAD031-35AE-42B8-85D2-C9EE79D79986}" destId="{95726CA1-D8D1-4FB1-96B3-5549D25E45F4}" srcOrd="6" destOrd="0" presId="urn:microsoft.com/office/officeart/2005/8/layout/cycle2"/>
    <dgm:cxn modelId="{37F4C29C-D7B0-46AB-B3D3-7616BE243D95}" type="presParOf" srcId="{85DAD031-35AE-42B8-85D2-C9EE79D79986}" destId="{5D7CC9A8-8BCC-4861-A680-ECF202A40E5C}" srcOrd="7" destOrd="0" presId="urn:microsoft.com/office/officeart/2005/8/layout/cycle2"/>
    <dgm:cxn modelId="{CCE13F2F-9EA5-4472-AD59-FF272DB6CB2B}" type="presParOf" srcId="{5D7CC9A8-8BCC-4861-A680-ECF202A40E5C}" destId="{6D9D7DE8-84B9-40B5-9BAD-BEDC9F5D8AE6}" srcOrd="0" destOrd="0" presId="urn:microsoft.com/office/officeart/2005/8/layout/cycle2"/>
    <dgm:cxn modelId="{BFD55E69-0EF8-4449-83F9-343E2177F093}" type="presParOf" srcId="{85DAD031-35AE-42B8-85D2-C9EE79D79986}" destId="{68E5E087-D088-4094-91D2-82F31004B266}" srcOrd="8" destOrd="0" presId="urn:microsoft.com/office/officeart/2005/8/layout/cycle2"/>
    <dgm:cxn modelId="{BF856421-7FB9-40A6-8610-99557BA7F841}" type="presParOf" srcId="{85DAD031-35AE-42B8-85D2-C9EE79D79986}" destId="{9DF67346-EF70-46B3-AC42-CDFC04421D42}" srcOrd="9" destOrd="0" presId="urn:microsoft.com/office/officeart/2005/8/layout/cycle2"/>
    <dgm:cxn modelId="{907F8604-4928-4A49-8B8A-AA1A35EE57B6}" type="presParOf" srcId="{9DF67346-EF70-46B3-AC42-CDFC04421D42}" destId="{4C69E46C-4442-4BA3-A2BB-8E30AE835381}" srcOrd="0" destOrd="0" presId="urn:microsoft.com/office/officeart/2005/8/layout/cycle2"/>
    <dgm:cxn modelId="{A45160F8-9F12-4A9B-BB63-A7D901782373}" type="presParOf" srcId="{85DAD031-35AE-42B8-85D2-C9EE79D79986}" destId="{7F4894C7-6C0B-4223-9335-0B5E683DA62A}" srcOrd="10" destOrd="0" presId="urn:microsoft.com/office/officeart/2005/8/layout/cycle2"/>
    <dgm:cxn modelId="{D524FE58-D654-48F5-B604-4E9647C4AC9C}" type="presParOf" srcId="{85DAD031-35AE-42B8-85D2-C9EE79D79986}" destId="{DEB72565-2609-4296-8333-5647F71D7399}" srcOrd="11" destOrd="0" presId="urn:microsoft.com/office/officeart/2005/8/layout/cycle2"/>
    <dgm:cxn modelId="{8ACCEAB6-C785-4FF6-BDAB-33B4D3784824}" type="presParOf" srcId="{DEB72565-2609-4296-8333-5647F71D7399}" destId="{630A3C21-E96C-4F8D-B4A5-C8AACCE82318}" srcOrd="0" destOrd="0" presId="urn:microsoft.com/office/officeart/2005/8/layout/cycle2"/>
    <dgm:cxn modelId="{74B3AD97-B9E8-4B6B-806F-49DD52875C77}" type="presParOf" srcId="{85DAD031-35AE-42B8-85D2-C9EE79D79986}" destId="{07FAC41F-2821-49FD-A9DB-A34F6AA932C1}" srcOrd="12" destOrd="0" presId="urn:microsoft.com/office/officeart/2005/8/layout/cycle2"/>
    <dgm:cxn modelId="{3B22B33E-1E1C-49DE-BC79-4B817C7AAAA0}" type="presParOf" srcId="{85DAD031-35AE-42B8-85D2-C9EE79D79986}" destId="{89F32CC1-C2F8-4E2A-9AF7-67D9ABE9E817}" srcOrd="13" destOrd="0" presId="urn:microsoft.com/office/officeart/2005/8/layout/cycle2"/>
    <dgm:cxn modelId="{84785C4C-2ED6-4BA9-9C99-E2B320DECE35}" type="presParOf" srcId="{89F32CC1-C2F8-4E2A-9AF7-67D9ABE9E817}" destId="{5A9389C3-3BDD-4B22-90BF-37EABA735435}" srcOrd="0" destOrd="0" presId="urn:microsoft.com/office/officeart/2005/8/layout/cycle2"/>
    <dgm:cxn modelId="{8D1DD9CE-2F61-4503-9642-590FBFFF912F}" type="presParOf" srcId="{85DAD031-35AE-42B8-85D2-C9EE79D79986}" destId="{DD963C55-39A4-4640-8927-4056CD32C579}" srcOrd="14" destOrd="0" presId="urn:microsoft.com/office/officeart/2005/8/layout/cycle2"/>
    <dgm:cxn modelId="{D9B05D08-76BE-485E-AE81-2A20F33EED7D}" type="presParOf" srcId="{85DAD031-35AE-42B8-85D2-C9EE79D79986}" destId="{BA99351B-4A3E-44CF-B11D-781C73A40CFD}" srcOrd="15" destOrd="0" presId="urn:microsoft.com/office/officeart/2005/8/layout/cycle2"/>
    <dgm:cxn modelId="{35D1EB2C-0F6D-448F-8AEA-3FB9E5551BAD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CAF5FADE-6FD7-442D-97D7-7F26FCFA642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CC4CCB3-E999-431D-8131-592C9EB1F06C}" type="par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F19009D-0937-437F-BD89-C7B2F7A7F567}" type="sib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63705282-8230-434D-BB3D-24FB632C3D10}" type="pres">
      <dgm:prSet presAssocID="{CAF5FADE-6FD7-442D-97D7-7F26FCFA64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5CB18F-BF68-4B29-97DD-5A963F52E811}" type="presOf" srcId="{9AC00859-BD3D-4A6E-B784-441DE8F445FE}" destId="{C03882E0-01B8-45AC-80D8-99E3AA65B9FF}" srcOrd="0" destOrd="0" presId="urn:microsoft.com/office/officeart/2005/8/layout/chevron1"/>
    <dgm:cxn modelId="{1E0AE72D-0695-4068-8B62-A2715B07E369}" type="presOf" srcId="{CAF5FADE-6FD7-442D-97D7-7F26FCFA6424}" destId="{63705282-8230-434D-BB3D-24FB632C3D10}" srcOrd="0" destOrd="0" presId="urn:microsoft.com/office/officeart/2005/8/layout/chevron1"/>
    <dgm:cxn modelId="{E90993A2-3D7D-49A0-9DF8-8A87471F779E}" srcId="{9810DE09-60E6-436F-AD10-3FE04F51EE86}" destId="{CAF5FADE-6FD7-442D-97D7-7F26FCFA6424}" srcOrd="3" destOrd="0" parTransId="{3CC4CCB3-E999-431D-8131-592C9EB1F06C}" sibTransId="{6F19009D-0937-437F-BD89-C7B2F7A7F567}"/>
    <dgm:cxn modelId="{B949968A-837F-4ED4-BF2A-357EA1EC5C89}" type="presOf" srcId="{2BC70AE1-0F1D-4332-BDE1-E69D2C074A6C}" destId="{C4DD7DF3-5D76-41DB-9ABC-33DB215CD9F4}" srcOrd="0" destOrd="0" presId="urn:microsoft.com/office/officeart/2005/8/layout/chevron1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F583F918-0BA2-4C90-ACAC-B80E54DF52E6}" type="presOf" srcId="{843BBC96-37B5-4D98-A9A9-EB0857D6D784}" destId="{FFB1B0BA-96A4-4BEF-B66A-D642034EA9D9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7EA40A23-B2FA-4A7D-8331-29A0E77AC26B}" type="presOf" srcId="{9810DE09-60E6-436F-AD10-3FE04F51EE86}" destId="{9C70A9A4-4F48-4D40-B712-EA705A22071E}" srcOrd="0" destOrd="0" presId="urn:microsoft.com/office/officeart/2005/8/layout/chevron1"/>
    <dgm:cxn modelId="{3C948B72-6B83-4B44-B661-D1DAA62BEED6}" type="presParOf" srcId="{9C70A9A4-4F48-4D40-B712-EA705A22071E}" destId="{C03882E0-01B8-45AC-80D8-99E3AA65B9FF}" srcOrd="0" destOrd="0" presId="urn:microsoft.com/office/officeart/2005/8/layout/chevron1"/>
    <dgm:cxn modelId="{81E5D7E7-2566-4540-941F-D5A9827D0596}" type="presParOf" srcId="{9C70A9A4-4F48-4D40-B712-EA705A22071E}" destId="{3733A9B2-35D6-46FE-BBD6-E760894337CB}" srcOrd="1" destOrd="0" presId="urn:microsoft.com/office/officeart/2005/8/layout/chevron1"/>
    <dgm:cxn modelId="{4F8FDCB9-30AA-4D3F-8390-BC0AF9822C39}" type="presParOf" srcId="{9C70A9A4-4F48-4D40-B712-EA705A22071E}" destId="{FFB1B0BA-96A4-4BEF-B66A-D642034EA9D9}" srcOrd="2" destOrd="0" presId="urn:microsoft.com/office/officeart/2005/8/layout/chevron1"/>
    <dgm:cxn modelId="{C4C33FC5-EB0B-4CF2-BDFF-BC947E89239B}" type="presParOf" srcId="{9C70A9A4-4F48-4D40-B712-EA705A22071E}" destId="{0A7C15CE-2AEA-49D7-82F8-CA57DBEB7959}" srcOrd="3" destOrd="0" presId="urn:microsoft.com/office/officeart/2005/8/layout/chevron1"/>
    <dgm:cxn modelId="{A82640FF-AD14-4E14-B00C-82DE12CD6405}" type="presParOf" srcId="{9C70A9A4-4F48-4D40-B712-EA705A22071E}" destId="{C4DD7DF3-5D76-41DB-9ABC-33DB215CD9F4}" srcOrd="4" destOrd="0" presId="urn:microsoft.com/office/officeart/2005/8/layout/chevron1"/>
    <dgm:cxn modelId="{2F7DC79E-E812-44F9-9F41-C1602D38B7AA}" type="presParOf" srcId="{9C70A9A4-4F48-4D40-B712-EA705A22071E}" destId="{F3454B50-3673-4429-87DA-49F09A7273B4}" srcOrd="5" destOrd="0" presId="urn:microsoft.com/office/officeart/2005/8/layout/chevron1"/>
    <dgm:cxn modelId="{5B9A76E1-A5E6-4B26-99FC-6F91195A7F98}" type="presParOf" srcId="{9C70A9A4-4F48-4D40-B712-EA705A22071E}" destId="{63705282-8230-434D-BB3D-24FB632C3D10}" srcOrd="6" destOrd="0" presId="urn:microsoft.com/office/officeart/2005/8/layout/chevron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CAF5FADE-6FD7-442D-97D7-7F26FCFA642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CC4CCB3-E999-431D-8131-592C9EB1F06C}" type="par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F19009D-0937-437F-BD89-C7B2F7A7F567}" type="sib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779E4D6-5E57-44FA-9EAE-81A62E33A7BE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72F3BBC8-A55C-4076-87E2-072BDD4D44E7}" type="parTrans" cxnId="{36DFE06D-C403-4C15-AF59-23E55BA80823}">
      <dgm:prSet/>
      <dgm:spPr/>
      <dgm:t>
        <a:bodyPr/>
        <a:lstStyle/>
        <a:p>
          <a:endParaRPr lang="zh-CN" altLang="en-US"/>
        </a:p>
      </dgm:t>
    </dgm:pt>
    <dgm:pt modelId="{8C4BA261-7632-430E-9068-4602A1477DA1}" type="sibTrans" cxnId="{36DFE06D-C403-4C15-AF59-23E55BA80823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5" custLinFactNeighborX="-624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97D88DB6-30E6-4774-9D16-23EB5979CAEB}" type="pres">
      <dgm:prSet presAssocID="{6779E4D6-5E57-44FA-9EAE-81A62E33A7B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3927A-9D54-4EA4-B3BC-63D27924DE1C}" type="pres">
      <dgm:prSet presAssocID="{8C4BA261-7632-430E-9068-4602A1477DA1}" presName="parTxOnlySpace" presStyleCnt="0"/>
      <dgm:spPr/>
    </dgm:pt>
    <dgm:pt modelId="{63705282-8230-434D-BB3D-24FB632C3D10}" type="pres">
      <dgm:prSet presAssocID="{CAF5FADE-6FD7-442D-97D7-7F26FCFA642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D08E89-5DBA-4AC9-AA66-1E6494DF2415}" type="presOf" srcId="{9AC00859-BD3D-4A6E-B784-441DE8F445FE}" destId="{C03882E0-01B8-45AC-80D8-99E3AA65B9FF}" srcOrd="0" destOrd="0" presId="urn:microsoft.com/office/officeart/2005/8/layout/chevron1"/>
    <dgm:cxn modelId="{E90993A2-3D7D-49A0-9DF8-8A87471F779E}" srcId="{9810DE09-60E6-436F-AD10-3FE04F51EE86}" destId="{CAF5FADE-6FD7-442D-97D7-7F26FCFA6424}" srcOrd="4" destOrd="0" parTransId="{3CC4CCB3-E999-431D-8131-592C9EB1F06C}" sibTransId="{6F19009D-0937-437F-BD89-C7B2F7A7F567}"/>
    <dgm:cxn modelId="{6E6C15E9-50F3-48C5-BA31-0DF4730CC701}" type="presOf" srcId="{9810DE09-60E6-436F-AD10-3FE04F51EE86}" destId="{9C70A9A4-4F48-4D40-B712-EA705A22071E}" srcOrd="0" destOrd="0" presId="urn:microsoft.com/office/officeart/2005/8/layout/chevron1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ABBE6BEE-080E-41F2-9E4D-A4C177E306EC}" type="presOf" srcId="{6779E4D6-5E57-44FA-9EAE-81A62E33A7BE}" destId="{97D88DB6-30E6-4774-9D16-23EB5979CAEB}" srcOrd="0" destOrd="0" presId="urn:microsoft.com/office/officeart/2005/8/layout/chevron1"/>
    <dgm:cxn modelId="{36DFE06D-C403-4C15-AF59-23E55BA80823}" srcId="{9810DE09-60E6-436F-AD10-3FE04F51EE86}" destId="{6779E4D6-5E57-44FA-9EAE-81A62E33A7BE}" srcOrd="3" destOrd="0" parTransId="{72F3BBC8-A55C-4076-87E2-072BDD4D44E7}" sibTransId="{8C4BA261-7632-430E-9068-4602A1477DA1}"/>
    <dgm:cxn modelId="{C0760077-D0CE-4EF0-91A5-59B4B51A1C5D}" type="presOf" srcId="{CAF5FADE-6FD7-442D-97D7-7F26FCFA6424}" destId="{63705282-8230-434D-BB3D-24FB632C3D10}" srcOrd="0" destOrd="0" presId="urn:microsoft.com/office/officeart/2005/8/layout/chevron1"/>
    <dgm:cxn modelId="{3833BA86-A92D-4670-B14E-2B19970BC777}" type="presOf" srcId="{843BBC96-37B5-4D98-A9A9-EB0857D6D784}" destId="{FFB1B0BA-96A4-4BEF-B66A-D642034EA9D9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E68BD3B8-C22D-4E8A-96D0-9AC4FBE1DBD2}" type="presOf" srcId="{2BC70AE1-0F1D-4332-BDE1-E69D2C074A6C}" destId="{C4DD7DF3-5D76-41DB-9ABC-33DB215CD9F4}" srcOrd="0" destOrd="0" presId="urn:microsoft.com/office/officeart/2005/8/layout/chevron1"/>
    <dgm:cxn modelId="{CE5DF8A3-45E0-461C-BF02-D2665D05BBDD}" type="presParOf" srcId="{9C70A9A4-4F48-4D40-B712-EA705A22071E}" destId="{C03882E0-01B8-45AC-80D8-99E3AA65B9FF}" srcOrd="0" destOrd="0" presId="urn:microsoft.com/office/officeart/2005/8/layout/chevron1"/>
    <dgm:cxn modelId="{71313774-3850-43A5-8E9F-3D4CB573AA9E}" type="presParOf" srcId="{9C70A9A4-4F48-4D40-B712-EA705A22071E}" destId="{3733A9B2-35D6-46FE-BBD6-E760894337CB}" srcOrd="1" destOrd="0" presId="urn:microsoft.com/office/officeart/2005/8/layout/chevron1"/>
    <dgm:cxn modelId="{7CA2AD40-CBBA-4485-87B7-1346669C418F}" type="presParOf" srcId="{9C70A9A4-4F48-4D40-B712-EA705A22071E}" destId="{FFB1B0BA-96A4-4BEF-B66A-D642034EA9D9}" srcOrd="2" destOrd="0" presId="urn:microsoft.com/office/officeart/2005/8/layout/chevron1"/>
    <dgm:cxn modelId="{37EC5CEE-33F4-4C2B-9385-18E3AF4DB2C8}" type="presParOf" srcId="{9C70A9A4-4F48-4D40-B712-EA705A22071E}" destId="{0A7C15CE-2AEA-49D7-82F8-CA57DBEB7959}" srcOrd="3" destOrd="0" presId="urn:microsoft.com/office/officeart/2005/8/layout/chevron1"/>
    <dgm:cxn modelId="{9EE24797-44EA-444D-91F2-7C6C8BB29293}" type="presParOf" srcId="{9C70A9A4-4F48-4D40-B712-EA705A22071E}" destId="{C4DD7DF3-5D76-41DB-9ABC-33DB215CD9F4}" srcOrd="4" destOrd="0" presId="urn:microsoft.com/office/officeart/2005/8/layout/chevron1"/>
    <dgm:cxn modelId="{49E66B24-D790-47E2-ADCA-987BDAB2835A}" type="presParOf" srcId="{9C70A9A4-4F48-4D40-B712-EA705A22071E}" destId="{F3454B50-3673-4429-87DA-49F09A7273B4}" srcOrd="5" destOrd="0" presId="urn:microsoft.com/office/officeart/2005/8/layout/chevron1"/>
    <dgm:cxn modelId="{BFB18DB8-9C8F-419C-A15B-9968BDFA56FC}" type="presParOf" srcId="{9C70A9A4-4F48-4D40-B712-EA705A22071E}" destId="{97D88DB6-30E6-4774-9D16-23EB5979CAEB}" srcOrd="6" destOrd="0" presId="urn:microsoft.com/office/officeart/2005/8/layout/chevron1"/>
    <dgm:cxn modelId="{638E2FE7-0823-475A-A551-88E03AF7E36A}" type="presParOf" srcId="{9C70A9A4-4F48-4D40-B712-EA705A22071E}" destId="{4DF3927A-9D54-4EA4-B3BC-63D27924DE1C}" srcOrd="7" destOrd="0" presId="urn:microsoft.com/office/officeart/2005/8/layout/chevron1"/>
    <dgm:cxn modelId="{70B04551-F779-415B-AEE0-8EEE10D3710B}" type="presParOf" srcId="{9C70A9A4-4F48-4D40-B712-EA705A22071E}" destId="{63705282-8230-434D-BB3D-24FB632C3D10}" srcOrd="8" destOrd="0" presId="urn:microsoft.com/office/officeart/2005/8/layout/chevron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CAF5FADE-6FD7-442D-97D7-7F26FCFA642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CC4CCB3-E999-431D-8131-592C9EB1F06C}" type="par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F19009D-0937-437F-BD89-C7B2F7A7F567}" type="sib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5CB50A9-C275-4BB8-9D23-320AA997363E}">
      <dgm:prSet phldrT="[文本]"/>
      <dgm:spPr/>
      <dgm:t>
        <a:bodyPr/>
        <a:lstStyle/>
        <a:p>
          <a:r>
            <a:rPr lang="zh-CN" altLang="en-US" dirty="0" smtClean="0"/>
            <a:t>验收测试</a:t>
          </a:r>
          <a:endParaRPr lang="zh-CN" altLang="en-US" dirty="0"/>
        </a:p>
      </dgm:t>
    </dgm:pt>
    <dgm:pt modelId="{97A289C3-DA20-495C-A53C-DAF5D0E4E1F8}" type="parTrans" cxnId="{69A567D7-5184-4647-B380-112FBE274017}">
      <dgm:prSet/>
      <dgm:spPr/>
      <dgm:t>
        <a:bodyPr/>
        <a:lstStyle/>
        <a:p>
          <a:endParaRPr lang="zh-CN" altLang="en-US"/>
        </a:p>
      </dgm:t>
    </dgm:pt>
    <dgm:pt modelId="{C2C32DC5-2A84-40F2-A0E4-E06305A73618}" type="sibTrans" cxnId="{69A567D7-5184-4647-B380-112FBE274017}">
      <dgm:prSet/>
      <dgm:spPr/>
      <dgm:t>
        <a:bodyPr/>
        <a:lstStyle/>
        <a:p>
          <a:endParaRPr lang="zh-CN" altLang="en-US"/>
        </a:p>
      </dgm:t>
    </dgm:pt>
    <dgm:pt modelId="{3D671D13-4DBC-4EB0-B33F-E4458972F370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3EA3EC04-E99D-4C96-918E-0973BA87EF37}" type="par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79F3A040-95CD-4B67-B069-CD8F1E5D6353}" type="sib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4EA7719E-A417-45CE-A4B4-D304E69A86DD}" type="pres">
      <dgm:prSet presAssocID="{3D671D13-4DBC-4EB0-B33F-E4458972F37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D8FAA7-2B3B-42AF-8E43-C758E6F219EE}" type="pres">
      <dgm:prSet presAssocID="{79F3A040-95CD-4B67-B069-CD8F1E5D6353}" presName="parTxOnlySpace" presStyleCnt="0"/>
      <dgm:spPr/>
    </dgm:pt>
    <dgm:pt modelId="{7CCAACC8-7AAE-4288-91B5-8E9B05F6CB39}" type="pres">
      <dgm:prSet presAssocID="{65CB50A9-C275-4BB8-9D23-320AA997363E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3579B6-D1F5-4C88-8639-9801B3666E70}" type="pres">
      <dgm:prSet presAssocID="{C2C32DC5-2A84-40F2-A0E4-E06305A73618}" presName="parTxOnlySpace" presStyleCnt="0"/>
      <dgm:spPr/>
    </dgm:pt>
    <dgm:pt modelId="{63705282-8230-434D-BB3D-24FB632C3D10}" type="pres">
      <dgm:prSet presAssocID="{CAF5FADE-6FD7-442D-97D7-7F26FCFA642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02A882-FE11-48ED-AA04-A45AC7312437}" type="presOf" srcId="{9AC00859-BD3D-4A6E-B784-441DE8F445FE}" destId="{C03882E0-01B8-45AC-80D8-99E3AA65B9FF}" srcOrd="0" destOrd="0" presId="urn:microsoft.com/office/officeart/2005/8/layout/chevron1"/>
    <dgm:cxn modelId="{B7B0BA78-B3D5-443F-88AB-A58CB1F09CE8}" srcId="{9810DE09-60E6-436F-AD10-3FE04F51EE86}" destId="{3D671D13-4DBC-4EB0-B33F-E4458972F370}" srcOrd="3" destOrd="0" parTransId="{3EA3EC04-E99D-4C96-918E-0973BA87EF37}" sibTransId="{79F3A040-95CD-4B67-B069-CD8F1E5D6353}"/>
    <dgm:cxn modelId="{E90993A2-3D7D-49A0-9DF8-8A87471F779E}" srcId="{9810DE09-60E6-436F-AD10-3FE04F51EE86}" destId="{CAF5FADE-6FD7-442D-97D7-7F26FCFA6424}" srcOrd="5" destOrd="0" parTransId="{3CC4CCB3-E999-431D-8131-592C9EB1F06C}" sibTransId="{6F19009D-0937-437F-BD89-C7B2F7A7F567}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67E4D862-976F-4839-8D80-E1D7C7C38736}" type="presOf" srcId="{CAF5FADE-6FD7-442D-97D7-7F26FCFA6424}" destId="{63705282-8230-434D-BB3D-24FB632C3D10}" srcOrd="0" destOrd="0" presId="urn:microsoft.com/office/officeart/2005/8/layout/chevron1"/>
    <dgm:cxn modelId="{69A567D7-5184-4647-B380-112FBE274017}" srcId="{9810DE09-60E6-436F-AD10-3FE04F51EE86}" destId="{65CB50A9-C275-4BB8-9D23-320AA997363E}" srcOrd="4" destOrd="0" parTransId="{97A289C3-DA20-495C-A53C-DAF5D0E4E1F8}" sibTransId="{C2C32DC5-2A84-40F2-A0E4-E06305A73618}"/>
    <dgm:cxn modelId="{F0BB833D-03FB-48B6-BCB8-2839CC7DA175}" type="presOf" srcId="{65CB50A9-C275-4BB8-9D23-320AA997363E}" destId="{7CCAACC8-7AAE-4288-91B5-8E9B05F6CB39}" srcOrd="0" destOrd="0" presId="urn:microsoft.com/office/officeart/2005/8/layout/chevron1"/>
    <dgm:cxn modelId="{6F9EE5C7-C7FC-41CA-992B-177410A5885C}" type="presOf" srcId="{3D671D13-4DBC-4EB0-B33F-E4458972F370}" destId="{4EA7719E-A417-45CE-A4B4-D304E69A86DD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4A40D5BB-05F1-47A4-9DE8-32625EC0F149}" type="presOf" srcId="{843BBC96-37B5-4D98-A9A9-EB0857D6D784}" destId="{FFB1B0BA-96A4-4BEF-B66A-D642034EA9D9}" srcOrd="0" destOrd="0" presId="urn:microsoft.com/office/officeart/2005/8/layout/chevron1"/>
    <dgm:cxn modelId="{4AFB99B3-3D1D-426D-806D-0A68991F879D}" type="presOf" srcId="{9810DE09-60E6-436F-AD10-3FE04F51EE86}" destId="{9C70A9A4-4F48-4D40-B712-EA705A22071E}" srcOrd="0" destOrd="0" presId="urn:microsoft.com/office/officeart/2005/8/layout/chevron1"/>
    <dgm:cxn modelId="{10B5A5B2-9CDC-48E5-93F8-34A3609840D1}" type="presOf" srcId="{2BC70AE1-0F1D-4332-BDE1-E69D2C074A6C}" destId="{C4DD7DF3-5D76-41DB-9ABC-33DB215CD9F4}" srcOrd="0" destOrd="0" presId="urn:microsoft.com/office/officeart/2005/8/layout/chevron1"/>
    <dgm:cxn modelId="{85B6A0A4-258A-49B4-964E-9E6EA3D0507F}" type="presParOf" srcId="{9C70A9A4-4F48-4D40-B712-EA705A22071E}" destId="{C03882E0-01B8-45AC-80D8-99E3AA65B9FF}" srcOrd="0" destOrd="0" presId="urn:microsoft.com/office/officeart/2005/8/layout/chevron1"/>
    <dgm:cxn modelId="{F7EA82C6-FD97-404E-BEFF-74FEFA1FB307}" type="presParOf" srcId="{9C70A9A4-4F48-4D40-B712-EA705A22071E}" destId="{3733A9B2-35D6-46FE-BBD6-E760894337CB}" srcOrd="1" destOrd="0" presId="urn:microsoft.com/office/officeart/2005/8/layout/chevron1"/>
    <dgm:cxn modelId="{02147F77-E29B-4334-A858-574BE4246C43}" type="presParOf" srcId="{9C70A9A4-4F48-4D40-B712-EA705A22071E}" destId="{FFB1B0BA-96A4-4BEF-B66A-D642034EA9D9}" srcOrd="2" destOrd="0" presId="urn:microsoft.com/office/officeart/2005/8/layout/chevron1"/>
    <dgm:cxn modelId="{F09C368D-53B5-4CE1-AA33-22F131E57F1E}" type="presParOf" srcId="{9C70A9A4-4F48-4D40-B712-EA705A22071E}" destId="{0A7C15CE-2AEA-49D7-82F8-CA57DBEB7959}" srcOrd="3" destOrd="0" presId="urn:microsoft.com/office/officeart/2005/8/layout/chevron1"/>
    <dgm:cxn modelId="{D55E25A5-5F85-45DB-992E-9177D1A063D6}" type="presParOf" srcId="{9C70A9A4-4F48-4D40-B712-EA705A22071E}" destId="{C4DD7DF3-5D76-41DB-9ABC-33DB215CD9F4}" srcOrd="4" destOrd="0" presId="urn:microsoft.com/office/officeart/2005/8/layout/chevron1"/>
    <dgm:cxn modelId="{36B89E6C-C4BA-41B1-A6E1-BC223EBF55E1}" type="presParOf" srcId="{9C70A9A4-4F48-4D40-B712-EA705A22071E}" destId="{F3454B50-3673-4429-87DA-49F09A7273B4}" srcOrd="5" destOrd="0" presId="urn:microsoft.com/office/officeart/2005/8/layout/chevron1"/>
    <dgm:cxn modelId="{EB296270-5EEC-482A-A0D6-6953F294E231}" type="presParOf" srcId="{9C70A9A4-4F48-4D40-B712-EA705A22071E}" destId="{4EA7719E-A417-45CE-A4B4-D304E69A86DD}" srcOrd="6" destOrd="0" presId="urn:microsoft.com/office/officeart/2005/8/layout/chevron1"/>
    <dgm:cxn modelId="{EE68C885-FF94-451F-A82E-F9AC9B5AF11C}" type="presParOf" srcId="{9C70A9A4-4F48-4D40-B712-EA705A22071E}" destId="{62D8FAA7-2B3B-42AF-8E43-C758E6F219EE}" srcOrd="7" destOrd="0" presId="urn:microsoft.com/office/officeart/2005/8/layout/chevron1"/>
    <dgm:cxn modelId="{6B69EC35-E152-4EE4-9A1F-87B5374D95D1}" type="presParOf" srcId="{9C70A9A4-4F48-4D40-B712-EA705A22071E}" destId="{7CCAACC8-7AAE-4288-91B5-8E9B05F6CB39}" srcOrd="8" destOrd="0" presId="urn:microsoft.com/office/officeart/2005/8/layout/chevron1"/>
    <dgm:cxn modelId="{F6507C4A-6DFF-4637-9506-683F2E33449D}" type="presParOf" srcId="{9C70A9A4-4F48-4D40-B712-EA705A22071E}" destId="{9D3579B6-D1F5-4C88-8639-9801B3666E70}" srcOrd="9" destOrd="0" presId="urn:microsoft.com/office/officeart/2005/8/layout/chevron1"/>
    <dgm:cxn modelId="{944DD795-F4EB-466C-9C13-1627C8536C1B}" type="presParOf" srcId="{9C70A9A4-4F48-4D40-B712-EA705A22071E}" destId="{63705282-8230-434D-BB3D-24FB632C3D10}" srcOrd="10" destOrd="0" presId="urn:microsoft.com/office/officeart/2005/8/layout/chevron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CAF5FADE-6FD7-442D-97D7-7F26FCFA642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CC4CCB3-E999-431D-8131-592C9EB1F06C}" type="par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F19009D-0937-437F-BD89-C7B2F7A7F567}" type="sib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63705282-8230-434D-BB3D-24FB632C3D10}" type="pres">
      <dgm:prSet presAssocID="{CAF5FADE-6FD7-442D-97D7-7F26FCFA64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785B7C-5BD3-4878-870B-CE71F7B4B1AF}" type="presOf" srcId="{CAF5FADE-6FD7-442D-97D7-7F26FCFA6424}" destId="{63705282-8230-434D-BB3D-24FB632C3D10}" srcOrd="0" destOrd="0" presId="urn:microsoft.com/office/officeart/2005/8/layout/chevron1"/>
    <dgm:cxn modelId="{2E99F590-56E4-48B6-B3AC-6ECE2E1285B8}" type="presOf" srcId="{9810DE09-60E6-436F-AD10-3FE04F51EE86}" destId="{9C70A9A4-4F48-4D40-B712-EA705A22071E}" srcOrd="0" destOrd="0" presId="urn:microsoft.com/office/officeart/2005/8/layout/chevron1"/>
    <dgm:cxn modelId="{E90993A2-3D7D-49A0-9DF8-8A87471F779E}" srcId="{9810DE09-60E6-436F-AD10-3FE04F51EE86}" destId="{CAF5FADE-6FD7-442D-97D7-7F26FCFA6424}" srcOrd="3" destOrd="0" parTransId="{3CC4CCB3-E999-431D-8131-592C9EB1F06C}" sibTransId="{6F19009D-0937-437F-BD89-C7B2F7A7F567}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432704A2-4205-40ED-B1B8-4D7893BA78A8}" type="presOf" srcId="{2BC70AE1-0F1D-4332-BDE1-E69D2C074A6C}" destId="{C4DD7DF3-5D76-41DB-9ABC-33DB215CD9F4}" srcOrd="0" destOrd="0" presId="urn:microsoft.com/office/officeart/2005/8/layout/chevron1"/>
    <dgm:cxn modelId="{872486F2-17E8-4291-AEFB-137A4318B3A1}" type="presOf" srcId="{9AC00859-BD3D-4A6E-B784-441DE8F445FE}" destId="{C03882E0-01B8-45AC-80D8-99E3AA65B9FF}" srcOrd="0" destOrd="0" presId="urn:microsoft.com/office/officeart/2005/8/layout/chevron1"/>
    <dgm:cxn modelId="{B50555D3-C1A9-458B-9E20-7E71C534C6A9}" type="presOf" srcId="{843BBC96-37B5-4D98-A9A9-EB0857D6D784}" destId="{FFB1B0BA-96A4-4BEF-B66A-D642034EA9D9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E90C517E-69DC-4F04-8981-C16A7B8DDCE9}" type="presParOf" srcId="{9C70A9A4-4F48-4D40-B712-EA705A22071E}" destId="{C03882E0-01B8-45AC-80D8-99E3AA65B9FF}" srcOrd="0" destOrd="0" presId="urn:microsoft.com/office/officeart/2005/8/layout/chevron1"/>
    <dgm:cxn modelId="{CDC61EA9-41F7-498F-A96A-DA18E3E31E2B}" type="presParOf" srcId="{9C70A9A4-4F48-4D40-B712-EA705A22071E}" destId="{3733A9B2-35D6-46FE-BBD6-E760894337CB}" srcOrd="1" destOrd="0" presId="urn:microsoft.com/office/officeart/2005/8/layout/chevron1"/>
    <dgm:cxn modelId="{B7FD834A-FBEA-46DE-A1E3-1DC2B5DC215D}" type="presParOf" srcId="{9C70A9A4-4F48-4D40-B712-EA705A22071E}" destId="{FFB1B0BA-96A4-4BEF-B66A-D642034EA9D9}" srcOrd="2" destOrd="0" presId="urn:microsoft.com/office/officeart/2005/8/layout/chevron1"/>
    <dgm:cxn modelId="{36B0EB2E-666A-41A6-B8F1-38F9580580DF}" type="presParOf" srcId="{9C70A9A4-4F48-4D40-B712-EA705A22071E}" destId="{0A7C15CE-2AEA-49D7-82F8-CA57DBEB7959}" srcOrd="3" destOrd="0" presId="urn:microsoft.com/office/officeart/2005/8/layout/chevron1"/>
    <dgm:cxn modelId="{3EEBF890-290B-4162-97FE-8D59B2D8B7C1}" type="presParOf" srcId="{9C70A9A4-4F48-4D40-B712-EA705A22071E}" destId="{C4DD7DF3-5D76-41DB-9ABC-33DB215CD9F4}" srcOrd="4" destOrd="0" presId="urn:microsoft.com/office/officeart/2005/8/layout/chevron1"/>
    <dgm:cxn modelId="{574319FD-1FB2-45AA-909B-E30639C53310}" type="presParOf" srcId="{9C70A9A4-4F48-4D40-B712-EA705A22071E}" destId="{F3454B50-3673-4429-87DA-49F09A7273B4}" srcOrd="5" destOrd="0" presId="urn:microsoft.com/office/officeart/2005/8/layout/chevron1"/>
    <dgm:cxn modelId="{C49116C4-4321-4B22-9062-7DDDE4DDB129}" type="presParOf" srcId="{9C70A9A4-4F48-4D40-B712-EA705A22071E}" destId="{63705282-8230-434D-BB3D-24FB632C3D10}" srcOrd="6" destOrd="0" presId="urn:microsoft.com/office/officeart/2005/8/layout/chevron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CAF5FADE-6FD7-442D-97D7-7F26FCFA642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CC4CCB3-E999-431D-8131-592C9EB1F06C}" type="par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F19009D-0937-437F-BD89-C7B2F7A7F567}" type="sib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779E4D6-5E57-44FA-9EAE-81A62E33A7BE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72F3BBC8-A55C-4076-87E2-072BDD4D44E7}" type="parTrans" cxnId="{36DFE06D-C403-4C15-AF59-23E55BA80823}">
      <dgm:prSet/>
      <dgm:spPr/>
      <dgm:t>
        <a:bodyPr/>
        <a:lstStyle/>
        <a:p>
          <a:endParaRPr lang="zh-CN" altLang="en-US"/>
        </a:p>
      </dgm:t>
    </dgm:pt>
    <dgm:pt modelId="{8C4BA261-7632-430E-9068-4602A1477DA1}" type="sibTrans" cxnId="{36DFE06D-C403-4C15-AF59-23E55BA80823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5" custLinFactNeighborX="-624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97D88DB6-30E6-4774-9D16-23EB5979CAEB}" type="pres">
      <dgm:prSet presAssocID="{6779E4D6-5E57-44FA-9EAE-81A62E33A7B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3927A-9D54-4EA4-B3BC-63D27924DE1C}" type="pres">
      <dgm:prSet presAssocID="{8C4BA261-7632-430E-9068-4602A1477DA1}" presName="parTxOnlySpace" presStyleCnt="0"/>
      <dgm:spPr/>
    </dgm:pt>
    <dgm:pt modelId="{63705282-8230-434D-BB3D-24FB632C3D10}" type="pres">
      <dgm:prSet presAssocID="{CAF5FADE-6FD7-442D-97D7-7F26FCFA642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8CC780-0F50-477F-82D5-56A95AA83A90}" type="presOf" srcId="{843BBC96-37B5-4D98-A9A9-EB0857D6D784}" destId="{FFB1B0BA-96A4-4BEF-B66A-D642034EA9D9}" srcOrd="0" destOrd="0" presId="urn:microsoft.com/office/officeart/2005/8/layout/chevron1"/>
    <dgm:cxn modelId="{D59AD90E-5637-4342-8C77-E92897408327}" type="presOf" srcId="{9810DE09-60E6-436F-AD10-3FE04F51EE86}" destId="{9C70A9A4-4F48-4D40-B712-EA705A22071E}" srcOrd="0" destOrd="0" presId="urn:microsoft.com/office/officeart/2005/8/layout/chevron1"/>
    <dgm:cxn modelId="{E90993A2-3D7D-49A0-9DF8-8A87471F779E}" srcId="{9810DE09-60E6-436F-AD10-3FE04F51EE86}" destId="{CAF5FADE-6FD7-442D-97D7-7F26FCFA6424}" srcOrd="4" destOrd="0" parTransId="{3CC4CCB3-E999-431D-8131-592C9EB1F06C}" sibTransId="{6F19009D-0937-437F-BD89-C7B2F7A7F567}"/>
    <dgm:cxn modelId="{1E136BB0-DDAB-4EF0-B55D-34EA6092056D}" type="presOf" srcId="{6779E4D6-5E57-44FA-9EAE-81A62E33A7BE}" destId="{97D88DB6-30E6-4774-9D16-23EB5979CAEB}" srcOrd="0" destOrd="0" presId="urn:microsoft.com/office/officeart/2005/8/layout/chevron1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36DFE06D-C403-4C15-AF59-23E55BA80823}" srcId="{9810DE09-60E6-436F-AD10-3FE04F51EE86}" destId="{6779E4D6-5E57-44FA-9EAE-81A62E33A7BE}" srcOrd="3" destOrd="0" parTransId="{72F3BBC8-A55C-4076-87E2-072BDD4D44E7}" sibTransId="{8C4BA261-7632-430E-9068-4602A1477DA1}"/>
    <dgm:cxn modelId="{7DE24607-67AA-42C7-897E-B330F609C650}" type="presOf" srcId="{CAF5FADE-6FD7-442D-97D7-7F26FCFA6424}" destId="{63705282-8230-434D-BB3D-24FB632C3D10}" srcOrd="0" destOrd="0" presId="urn:microsoft.com/office/officeart/2005/8/layout/chevron1"/>
    <dgm:cxn modelId="{75114B9E-75BD-48A1-BA20-EA7BA958DEFC}" type="presOf" srcId="{2BC70AE1-0F1D-4332-BDE1-E69D2C074A6C}" destId="{C4DD7DF3-5D76-41DB-9ABC-33DB215CD9F4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28819A62-6F20-4D13-89CC-45C55C5142B0}" type="presOf" srcId="{9AC00859-BD3D-4A6E-B784-441DE8F445FE}" destId="{C03882E0-01B8-45AC-80D8-99E3AA65B9FF}" srcOrd="0" destOrd="0" presId="urn:microsoft.com/office/officeart/2005/8/layout/chevron1"/>
    <dgm:cxn modelId="{6601856A-A081-4C7E-A9BB-833CD6C99985}" type="presParOf" srcId="{9C70A9A4-4F48-4D40-B712-EA705A22071E}" destId="{C03882E0-01B8-45AC-80D8-99E3AA65B9FF}" srcOrd="0" destOrd="0" presId="urn:microsoft.com/office/officeart/2005/8/layout/chevron1"/>
    <dgm:cxn modelId="{EFF3229B-7CC9-4B78-8934-4397F4BD8B97}" type="presParOf" srcId="{9C70A9A4-4F48-4D40-B712-EA705A22071E}" destId="{3733A9B2-35D6-46FE-BBD6-E760894337CB}" srcOrd="1" destOrd="0" presId="urn:microsoft.com/office/officeart/2005/8/layout/chevron1"/>
    <dgm:cxn modelId="{D9AF73DC-1922-4745-9686-E4871E59D81E}" type="presParOf" srcId="{9C70A9A4-4F48-4D40-B712-EA705A22071E}" destId="{FFB1B0BA-96A4-4BEF-B66A-D642034EA9D9}" srcOrd="2" destOrd="0" presId="urn:microsoft.com/office/officeart/2005/8/layout/chevron1"/>
    <dgm:cxn modelId="{B1DA43D6-9481-4CC1-92FE-3E7EE7788028}" type="presParOf" srcId="{9C70A9A4-4F48-4D40-B712-EA705A22071E}" destId="{0A7C15CE-2AEA-49D7-82F8-CA57DBEB7959}" srcOrd="3" destOrd="0" presId="urn:microsoft.com/office/officeart/2005/8/layout/chevron1"/>
    <dgm:cxn modelId="{1D7488B4-7D5C-4DDC-A9D8-1C9B2C4157B0}" type="presParOf" srcId="{9C70A9A4-4F48-4D40-B712-EA705A22071E}" destId="{C4DD7DF3-5D76-41DB-9ABC-33DB215CD9F4}" srcOrd="4" destOrd="0" presId="urn:microsoft.com/office/officeart/2005/8/layout/chevron1"/>
    <dgm:cxn modelId="{B3D9F3E8-A5EE-41C5-8969-2A8C365147C2}" type="presParOf" srcId="{9C70A9A4-4F48-4D40-B712-EA705A22071E}" destId="{F3454B50-3673-4429-87DA-49F09A7273B4}" srcOrd="5" destOrd="0" presId="urn:microsoft.com/office/officeart/2005/8/layout/chevron1"/>
    <dgm:cxn modelId="{9C4F0D37-E2AA-45D4-9F38-9688E728C2B5}" type="presParOf" srcId="{9C70A9A4-4F48-4D40-B712-EA705A22071E}" destId="{97D88DB6-30E6-4774-9D16-23EB5979CAEB}" srcOrd="6" destOrd="0" presId="urn:microsoft.com/office/officeart/2005/8/layout/chevron1"/>
    <dgm:cxn modelId="{7D92643A-B691-4CAF-95E8-320B1BB6A408}" type="presParOf" srcId="{9C70A9A4-4F48-4D40-B712-EA705A22071E}" destId="{4DF3927A-9D54-4EA4-B3BC-63D27924DE1C}" srcOrd="7" destOrd="0" presId="urn:microsoft.com/office/officeart/2005/8/layout/chevron1"/>
    <dgm:cxn modelId="{964E2C48-B9A9-4081-B17E-8310A8A6E001}" type="presParOf" srcId="{9C70A9A4-4F48-4D40-B712-EA705A22071E}" destId="{63705282-8230-434D-BB3D-24FB632C3D10}" srcOrd="8" destOrd="0" presId="urn:microsoft.com/office/officeart/2005/8/layout/chevron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CAF5FADE-6FD7-442D-97D7-7F26FCFA642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CC4CCB3-E999-431D-8131-592C9EB1F06C}" type="par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F19009D-0937-437F-BD89-C7B2F7A7F567}" type="sib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5CB50A9-C275-4BB8-9D23-320AA997363E}">
      <dgm:prSet phldrT="[文本]"/>
      <dgm:spPr/>
      <dgm:t>
        <a:bodyPr/>
        <a:lstStyle/>
        <a:p>
          <a:r>
            <a:rPr lang="zh-CN" altLang="en-US" dirty="0" smtClean="0"/>
            <a:t>验收测试</a:t>
          </a:r>
          <a:endParaRPr lang="zh-CN" altLang="en-US" dirty="0"/>
        </a:p>
      </dgm:t>
    </dgm:pt>
    <dgm:pt modelId="{97A289C3-DA20-495C-A53C-DAF5D0E4E1F8}" type="parTrans" cxnId="{69A567D7-5184-4647-B380-112FBE274017}">
      <dgm:prSet/>
      <dgm:spPr/>
      <dgm:t>
        <a:bodyPr/>
        <a:lstStyle/>
        <a:p>
          <a:endParaRPr lang="zh-CN" altLang="en-US"/>
        </a:p>
      </dgm:t>
    </dgm:pt>
    <dgm:pt modelId="{C2C32DC5-2A84-40F2-A0E4-E06305A73618}" type="sibTrans" cxnId="{69A567D7-5184-4647-B380-112FBE274017}">
      <dgm:prSet/>
      <dgm:spPr/>
      <dgm:t>
        <a:bodyPr/>
        <a:lstStyle/>
        <a:p>
          <a:endParaRPr lang="zh-CN" altLang="en-US"/>
        </a:p>
      </dgm:t>
    </dgm:pt>
    <dgm:pt modelId="{3D671D13-4DBC-4EB0-B33F-E4458972F370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3EA3EC04-E99D-4C96-918E-0973BA87EF37}" type="par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79F3A040-95CD-4B67-B069-CD8F1E5D6353}" type="sib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4EA7719E-A417-45CE-A4B4-D304E69A86DD}" type="pres">
      <dgm:prSet presAssocID="{3D671D13-4DBC-4EB0-B33F-E4458972F37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D8FAA7-2B3B-42AF-8E43-C758E6F219EE}" type="pres">
      <dgm:prSet presAssocID="{79F3A040-95CD-4B67-B069-CD8F1E5D6353}" presName="parTxOnlySpace" presStyleCnt="0"/>
      <dgm:spPr/>
    </dgm:pt>
    <dgm:pt modelId="{7CCAACC8-7AAE-4288-91B5-8E9B05F6CB39}" type="pres">
      <dgm:prSet presAssocID="{65CB50A9-C275-4BB8-9D23-320AA997363E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3579B6-D1F5-4C88-8639-9801B3666E70}" type="pres">
      <dgm:prSet presAssocID="{C2C32DC5-2A84-40F2-A0E4-E06305A73618}" presName="parTxOnlySpace" presStyleCnt="0"/>
      <dgm:spPr/>
    </dgm:pt>
    <dgm:pt modelId="{63705282-8230-434D-BB3D-24FB632C3D10}" type="pres">
      <dgm:prSet presAssocID="{CAF5FADE-6FD7-442D-97D7-7F26FCFA642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A2E7A2-01AE-4B31-9966-B5A86BDFD26B}" type="presOf" srcId="{843BBC96-37B5-4D98-A9A9-EB0857D6D784}" destId="{FFB1B0BA-96A4-4BEF-B66A-D642034EA9D9}" srcOrd="0" destOrd="0" presId="urn:microsoft.com/office/officeart/2005/8/layout/chevron1"/>
    <dgm:cxn modelId="{2586B5AD-B86B-4D6B-A956-B4E0B738A3F1}" type="presOf" srcId="{CAF5FADE-6FD7-442D-97D7-7F26FCFA6424}" destId="{63705282-8230-434D-BB3D-24FB632C3D10}" srcOrd="0" destOrd="0" presId="urn:microsoft.com/office/officeart/2005/8/layout/chevron1"/>
    <dgm:cxn modelId="{B7B0BA78-B3D5-443F-88AB-A58CB1F09CE8}" srcId="{9810DE09-60E6-436F-AD10-3FE04F51EE86}" destId="{3D671D13-4DBC-4EB0-B33F-E4458972F370}" srcOrd="3" destOrd="0" parTransId="{3EA3EC04-E99D-4C96-918E-0973BA87EF37}" sibTransId="{79F3A040-95CD-4B67-B069-CD8F1E5D6353}"/>
    <dgm:cxn modelId="{CC53B902-0A06-42E9-B3B7-35F96AA54A4F}" type="presOf" srcId="{9810DE09-60E6-436F-AD10-3FE04F51EE86}" destId="{9C70A9A4-4F48-4D40-B712-EA705A22071E}" srcOrd="0" destOrd="0" presId="urn:microsoft.com/office/officeart/2005/8/layout/chevron1"/>
    <dgm:cxn modelId="{5A42E559-FFE5-42B6-86CB-28DB1545FA15}" type="presOf" srcId="{9AC00859-BD3D-4A6E-B784-441DE8F445FE}" destId="{C03882E0-01B8-45AC-80D8-99E3AA65B9FF}" srcOrd="0" destOrd="0" presId="urn:microsoft.com/office/officeart/2005/8/layout/chevron1"/>
    <dgm:cxn modelId="{E90993A2-3D7D-49A0-9DF8-8A87471F779E}" srcId="{9810DE09-60E6-436F-AD10-3FE04F51EE86}" destId="{CAF5FADE-6FD7-442D-97D7-7F26FCFA6424}" srcOrd="5" destOrd="0" parTransId="{3CC4CCB3-E999-431D-8131-592C9EB1F06C}" sibTransId="{6F19009D-0937-437F-BD89-C7B2F7A7F567}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3FCE0127-6182-4514-9A1C-50C50D6E328B}" type="presOf" srcId="{65CB50A9-C275-4BB8-9D23-320AA997363E}" destId="{7CCAACC8-7AAE-4288-91B5-8E9B05F6CB39}" srcOrd="0" destOrd="0" presId="urn:microsoft.com/office/officeart/2005/8/layout/chevron1"/>
    <dgm:cxn modelId="{69A567D7-5184-4647-B380-112FBE274017}" srcId="{9810DE09-60E6-436F-AD10-3FE04F51EE86}" destId="{65CB50A9-C275-4BB8-9D23-320AA997363E}" srcOrd="4" destOrd="0" parTransId="{97A289C3-DA20-495C-A53C-DAF5D0E4E1F8}" sibTransId="{C2C32DC5-2A84-40F2-A0E4-E06305A73618}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50346DD8-0726-4CB9-83F2-0E51815D6409}" type="presOf" srcId="{2BC70AE1-0F1D-4332-BDE1-E69D2C074A6C}" destId="{C4DD7DF3-5D76-41DB-9ABC-33DB215CD9F4}" srcOrd="0" destOrd="0" presId="urn:microsoft.com/office/officeart/2005/8/layout/chevron1"/>
    <dgm:cxn modelId="{FFAD0984-8D52-4D93-A9FE-B59367B51E19}" type="presOf" srcId="{3D671D13-4DBC-4EB0-B33F-E4458972F370}" destId="{4EA7719E-A417-45CE-A4B4-D304E69A86DD}" srcOrd="0" destOrd="0" presId="urn:microsoft.com/office/officeart/2005/8/layout/chevron1"/>
    <dgm:cxn modelId="{17389BB2-A882-44CB-A9ED-D56379B01B25}" type="presParOf" srcId="{9C70A9A4-4F48-4D40-B712-EA705A22071E}" destId="{C03882E0-01B8-45AC-80D8-99E3AA65B9FF}" srcOrd="0" destOrd="0" presId="urn:microsoft.com/office/officeart/2005/8/layout/chevron1"/>
    <dgm:cxn modelId="{92C5B48A-1746-4FB8-A1D9-504AE231A0F3}" type="presParOf" srcId="{9C70A9A4-4F48-4D40-B712-EA705A22071E}" destId="{3733A9B2-35D6-46FE-BBD6-E760894337CB}" srcOrd="1" destOrd="0" presId="urn:microsoft.com/office/officeart/2005/8/layout/chevron1"/>
    <dgm:cxn modelId="{D58A5E8B-0F69-4D1F-A3B3-27E2EDF580D0}" type="presParOf" srcId="{9C70A9A4-4F48-4D40-B712-EA705A22071E}" destId="{FFB1B0BA-96A4-4BEF-B66A-D642034EA9D9}" srcOrd="2" destOrd="0" presId="urn:microsoft.com/office/officeart/2005/8/layout/chevron1"/>
    <dgm:cxn modelId="{62A496A9-0D43-4027-82BE-5554F226D730}" type="presParOf" srcId="{9C70A9A4-4F48-4D40-B712-EA705A22071E}" destId="{0A7C15CE-2AEA-49D7-82F8-CA57DBEB7959}" srcOrd="3" destOrd="0" presId="urn:microsoft.com/office/officeart/2005/8/layout/chevron1"/>
    <dgm:cxn modelId="{9AD12D9C-521A-4CFF-80CF-82E0DB4613E5}" type="presParOf" srcId="{9C70A9A4-4F48-4D40-B712-EA705A22071E}" destId="{C4DD7DF3-5D76-41DB-9ABC-33DB215CD9F4}" srcOrd="4" destOrd="0" presId="urn:microsoft.com/office/officeart/2005/8/layout/chevron1"/>
    <dgm:cxn modelId="{440F9789-205C-4173-B6CB-03024DB92877}" type="presParOf" srcId="{9C70A9A4-4F48-4D40-B712-EA705A22071E}" destId="{F3454B50-3673-4429-87DA-49F09A7273B4}" srcOrd="5" destOrd="0" presId="urn:microsoft.com/office/officeart/2005/8/layout/chevron1"/>
    <dgm:cxn modelId="{1C51D4BF-4BD7-424E-8C40-3E603BF1EA34}" type="presParOf" srcId="{9C70A9A4-4F48-4D40-B712-EA705A22071E}" destId="{4EA7719E-A417-45CE-A4B4-D304E69A86DD}" srcOrd="6" destOrd="0" presId="urn:microsoft.com/office/officeart/2005/8/layout/chevron1"/>
    <dgm:cxn modelId="{288756C1-D0DB-47A5-9343-EAB36B36A37D}" type="presParOf" srcId="{9C70A9A4-4F48-4D40-B712-EA705A22071E}" destId="{62D8FAA7-2B3B-42AF-8E43-C758E6F219EE}" srcOrd="7" destOrd="0" presId="urn:microsoft.com/office/officeart/2005/8/layout/chevron1"/>
    <dgm:cxn modelId="{53BB4526-98C4-4E99-B0C2-50ADE1F889FE}" type="presParOf" srcId="{9C70A9A4-4F48-4D40-B712-EA705A22071E}" destId="{7CCAACC8-7AAE-4288-91B5-8E9B05F6CB39}" srcOrd="8" destOrd="0" presId="urn:microsoft.com/office/officeart/2005/8/layout/chevron1"/>
    <dgm:cxn modelId="{E2C20769-8774-4715-B71B-F10E9213A531}" type="presParOf" srcId="{9C70A9A4-4F48-4D40-B712-EA705A22071E}" destId="{9D3579B6-D1F5-4C88-8639-9801B3666E70}" srcOrd="9" destOrd="0" presId="urn:microsoft.com/office/officeart/2005/8/layout/chevron1"/>
    <dgm:cxn modelId="{1642756D-EA30-43F1-BC55-8A03855DE1BE}" type="presParOf" srcId="{9C70A9A4-4F48-4D40-B712-EA705A22071E}" destId="{63705282-8230-434D-BB3D-24FB632C3D10}" srcOrd="10" destOrd="0" presId="urn:microsoft.com/office/officeart/2005/8/layout/chevron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9AC00859-BD3D-4A6E-B784-441DE8F445FE}">
      <dgm:prSet phldrT="[文本]"/>
      <dgm:spPr/>
      <dgm:t>
        <a:bodyPr/>
        <a:lstStyle/>
        <a:p>
          <a:r>
            <a:rPr lang="en-US" altLang="zh-CN" dirty="0" smtClean="0"/>
            <a:t>Feature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en-US" altLang="zh-CN" dirty="0" smtClean="0"/>
            <a:t>Release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en-US" altLang="zh-CN" dirty="0" smtClean="0"/>
            <a:t>Development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3D671D13-4DBC-4EB0-B33F-E4458972F370}">
      <dgm:prSet phldrT="[文本]"/>
      <dgm:spPr/>
      <dgm:t>
        <a:bodyPr/>
        <a:lstStyle/>
        <a:p>
          <a:r>
            <a:rPr lang="en-US" altLang="zh-CN" dirty="0" smtClean="0"/>
            <a:t>Master</a:t>
          </a:r>
          <a:endParaRPr lang="zh-CN" altLang="en-US" dirty="0"/>
        </a:p>
      </dgm:t>
    </dgm:pt>
    <dgm:pt modelId="{3EA3EC04-E99D-4C96-918E-0973BA87EF37}" type="par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79F3A040-95CD-4B67-B069-CD8F1E5D6353}" type="sib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4EA7719E-A417-45CE-A4B4-D304E69A86DD}" type="pres">
      <dgm:prSet presAssocID="{3D671D13-4DBC-4EB0-B33F-E4458972F37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B0BA78-B3D5-443F-88AB-A58CB1F09CE8}" srcId="{9810DE09-60E6-436F-AD10-3FE04F51EE86}" destId="{3D671D13-4DBC-4EB0-B33F-E4458972F370}" srcOrd="3" destOrd="0" parTransId="{3EA3EC04-E99D-4C96-918E-0973BA87EF37}" sibTransId="{79F3A040-95CD-4B67-B069-CD8F1E5D6353}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6A9A065C-CDD9-4480-81AE-CAEB648D1C0F}" type="presOf" srcId="{2BC70AE1-0F1D-4332-BDE1-E69D2C074A6C}" destId="{C4DD7DF3-5D76-41DB-9ABC-33DB215CD9F4}" srcOrd="0" destOrd="0" presId="urn:microsoft.com/office/officeart/2005/8/layout/chevron1"/>
    <dgm:cxn modelId="{D6CA13CA-B65A-4506-A4E6-3882FB7829C8}" type="presOf" srcId="{9810DE09-60E6-436F-AD10-3FE04F51EE86}" destId="{9C70A9A4-4F48-4D40-B712-EA705A22071E}" srcOrd="0" destOrd="0" presId="urn:microsoft.com/office/officeart/2005/8/layout/chevron1"/>
    <dgm:cxn modelId="{E91E2B3F-E714-48C0-890C-2C33EEE4343E}" type="presOf" srcId="{843BBC96-37B5-4D98-A9A9-EB0857D6D784}" destId="{FFB1B0BA-96A4-4BEF-B66A-D642034EA9D9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0D77F6B6-DF4B-44BC-8FF4-5B76CE4DBCC9}" type="presOf" srcId="{3D671D13-4DBC-4EB0-B33F-E4458972F370}" destId="{4EA7719E-A417-45CE-A4B4-D304E69A86DD}" srcOrd="0" destOrd="0" presId="urn:microsoft.com/office/officeart/2005/8/layout/chevron1"/>
    <dgm:cxn modelId="{36CAAD2C-EEFB-44F0-8D1F-1810491DE3BB}" type="presOf" srcId="{9AC00859-BD3D-4A6E-B784-441DE8F445FE}" destId="{C03882E0-01B8-45AC-80D8-99E3AA65B9FF}" srcOrd="0" destOrd="0" presId="urn:microsoft.com/office/officeart/2005/8/layout/chevron1"/>
    <dgm:cxn modelId="{AC6053FA-BEAF-4241-ACBC-72EF845D0365}" type="presParOf" srcId="{9C70A9A4-4F48-4D40-B712-EA705A22071E}" destId="{C03882E0-01B8-45AC-80D8-99E3AA65B9FF}" srcOrd="0" destOrd="0" presId="urn:microsoft.com/office/officeart/2005/8/layout/chevron1"/>
    <dgm:cxn modelId="{CBAF381B-CC2B-4CC8-88A4-7FE80CA45195}" type="presParOf" srcId="{9C70A9A4-4F48-4D40-B712-EA705A22071E}" destId="{3733A9B2-35D6-46FE-BBD6-E760894337CB}" srcOrd="1" destOrd="0" presId="urn:microsoft.com/office/officeart/2005/8/layout/chevron1"/>
    <dgm:cxn modelId="{DB90A35A-FDD9-4AD2-8C83-05711E3BD932}" type="presParOf" srcId="{9C70A9A4-4F48-4D40-B712-EA705A22071E}" destId="{FFB1B0BA-96A4-4BEF-B66A-D642034EA9D9}" srcOrd="2" destOrd="0" presId="urn:microsoft.com/office/officeart/2005/8/layout/chevron1"/>
    <dgm:cxn modelId="{246FB63A-4E19-4026-81A0-9A2F0DE6D09D}" type="presParOf" srcId="{9C70A9A4-4F48-4D40-B712-EA705A22071E}" destId="{0A7C15CE-2AEA-49D7-82F8-CA57DBEB7959}" srcOrd="3" destOrd="0" presId="urn:microsoft.com/office/officeart/2005/8/layout/chevron1"/>
    <dgm:cxn modelId="{DDFA3F1B-1363-4C0E-A2B0-2D40192BC0F3}" type="presParOf" srcId="{9C70A9A4-4F48-4D40-B712-EA705A22071E}" destId="{C4DD7DF3-5D76-41DB-9ABC-33DB215CD9F4}" srcOrd="4" destOrd="0" presId="urn:microsoft.com/office/officeart/2005/8/layout/chevron1"/>
    <dgm:cxn modelId="{04B5EF4E-6867-4159-9C56-58A67B2059F9}" type="presParOf" srcId="{9C70A9A4-4F48-4D40-B712-EA705A22071E}" destId="{F3454B50-3673-4429-87DA-49F09A7273B4}" srcOrd="5" destOrd="0" presId="urn:microsoft.com/office/officeart/2005/8/layout/chevron1"/>
    <dgm:cxn modelId="{4D20982A-7880-46A0-97F4-347EA9AEB298}" type="presParOf" srcId="{9C70A9A4-4F48-4D40-B712-EA705A22071E}" destId="{4EA7719E-A417-45CE-A4B4-D304E69A86DD}" srcOrd="6" destOrd="0" presId="urn:microsoft.com/office/officeart/2005/8/layout/chevron1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9AC00859-BD3D-4A6E-B784-441DE8F445FE}">
      <dgm:prSet phldrT="[文本]"/>
      <dgm:spPr/>
      <dgm:t>
        <a:bodyPr/>
        <a:lstStyle/>
        <a:p>
          <a:r>
            <a:rPr lang="en-US" altLang="zh-CN" dirty="0" smtClean="0"/>
            <a:t>Feature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en-US" altLang="zh-CN" dirty="0" smtClean="0"/>
            <a:t>Release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en-US" altLang="zh-CN" dirty="0" smtClean="0"/>
            <a:t>Development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3D671D13-4DBC-4EB0-B33F-E4458972F370}">
      <dgm:prSet phldrT="[文本]"/>
      <dgm:spPr/>
      <dgm:t>
        <a:bodyPr/>
        <a:lstStyle/>
        <a:p>
          <a:r>
            <a:rPr lang="en-US" altLang="zh-CN" dirty="0" smtClean="0"/>
            <a:t>Master</a:t>
          </a:r>
          <a:endParaRPr lang="zh-CN" altLang="en-US" dirty="0"/>
        </a:p>
      </dgm:t>
    </dgm:pt>
    <dgm:pt modelId="{3EA3EC04-E99D-4C96-918E-0973BA87EF37}" type="par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79F3A040-95CD-4B67-B069-CD8F1E5D6353}" type="sib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4EA7719E-A417-45CE-A4B4-D304E69A86DD}" type="pres">
      <dgm:prSet presAssocID="{3D671D13-4DBC-4EB0-B33F-E4458972F37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B0BA78-B3D5-443F-88AB-A58CB1F09CE8}" srcId="{9810DE09-60E6-436F-AD10-3FE04F51EE86}" destId="{3D671D13-4DBC-4EB0-B33F-E4458972F370}" srcOrd="3" destOrd="0" parTransId="{3EA3EC04-E99D-4C96-918E-0973BA87EF37}" sibTransId="{79F3A040-95CD-4B67-B069-CD8F1E5D6353}"/>
    <dgm:cxn modelId="{3D609CDE-4297-41A8-BDA6-EC6A13184B5E}" type="presOf" srcId="{9810DE09-60E6-436F-AD10-3FE04F51EE86}" destId="{9C70A9A4-4F48-4D40-B712-EA705A22071E}" srcOrd="0" destOrd="0" presId="urn:microsoft.com/office/officeart/2005/8/layout/chevron1"/>
    <dgm:cxn modelId="{BBF2DFB7-2258-428B-B6D5-7C2D3DCE7828}" type="presOf" srcId="{9AC00859-BD3D-4A6E-B784-441DE8F445FE}" destId="{C03882E0-01B8-45AC-80D8-99E3AA65B9FF}" srcOrd="0" destOrd="0" presId="urn:microsoft.com/office/officeart/2005/8/layout/chevron1"/>
    <dgm:cxn modelId="{1371FC87-0488-4662-B36D-E0907051E71A}" type="presOf" srcId="{3D671D13-4DBC-4EB0-B33F-E4458972F370}" destId="{4EA7719E-A417-45CE-A4B4-D304E69A86DD}" srcOrd="0" destOrd="0" presId="urn:microsoft.com/office/officeart/2005/8/layout/chevron1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64882055-72E7-4CB4-9606-9FE9C9A9A8FF}" type="presOf" srcId="{2BC70AE1-0F1D-4332-BDE1-E69D2C074A6C}" destId="{C4DD7DF3-5D76-41DB-9ABC-33DB215CD9F4}" srcOrd="0" destOrd="0" presId="urn:microsoft.com/office/officeart/2005/8/layout/chevron1"/>
    <dgm:cxn modelId="{F2D40D86-0457-435F-AC67-E5A3CFA78718}" type="presOf" srcId="{843BBC96-37B5-4D98-A9A9-EB0857D6D784}" destId="{FFB1B0BA-96A4-4BEF-B66A-D642034EA9D9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176E8A22-EC15-48D5-80C2-D7EB823FB291}" type="presParOf" srcId="{9C70A9A4-4F48-4D40-B712-EA705A22071E}" destId="{C03882E0-01B8-45AC-80D8-99E3AA65B9FF}" srcOrd="0" destOrd="0" presId="urn:microsoft.com/office/officeart/2005/8/layout/chevron1"/>
    <dgm:cxn modelId="{AF1F7302-EB7C-4988-BE89-D863EFEAFCA6}" type="presParOf" srcId="{9C70A9A4-4F48-4D40-B712-EA705A22071E}" destId="{3733A9B2-35D6-46FE-BBD6-E760894337CB}" srcOrd="1" destOrd="0" presId="urn:microsoft.com/office/officeart/2005/8/layout/chevron1"/>
    <dgm:cxn modelId="{26536BA1-9A7C-417A-9F20-70A18C511430}" type="presParOf" srcId="{9C70A9A4-4F48-4D40-B712-EA705A22071E}" destId="{FFB1B0BA-96A4-4BEF-B66A-D642034EA9D9}" srcOrd="2" destOrd="0" presId="urn:microsoft.com/office/officeart/2005/8/layout/chevron1"/>
    <dgm:cxn modelId="{C3B4E2E5-57B2-4109-A5D4-F5B36833103E}" type="presParOf" srcId="{9C70A9A4-4F48-4D40-B712-EA705A22071E}" destId="{0A7C15CE-2AEA-49D7-82F8-CA57DBEB7959}" srcOrd="3" destOrd="0" presId="urn:microsoft.com/office/officeart/2005/8/layout/chevron1"/>
    <dgm:cxn modelId="{47BD2255-9F4D-4D16-92B6-0FB481BABD68}" type="presParOf" srcId="{9C70A9A4-4F48-4D40-B712-EA705A22071E}" destId="{C4DD7DF3-5D76-41DB-9ABC-33DB215CD9F4}" srcOrd="4" destOrd="0" presId="urn:microsoft.com/office/officeart/2005/8/layout/chevron1"/>
    <dgm:cxn modelId="{A905E1ED-C13E-470F-A6E2-8151FBFCF671}" type="presParOf" srcId="{9C70A9A4-4F48-4D40-B712-EA705A22071E}" destId="{F3454B50-3673-4429-87DA-49F09A7273B4}" srcOrd="5" destOrd="0" presId="urn:microsoft.com/office/officeart/2005/8/layout/chevron1"/>
    <dgm:cxn modelId="{4AE875C2-05EB-4974-B9B0-186AA2B946C8}" type="presParOf" srcId="{9C70A9A4-4F48-4D40-B712-EA705A22071E}" destId="{4EA7719E-A417-45CE-A4B4-D304E69A86DD}" srcOrd="6" destOrd="0" presId="urn:microsoft.com/office/officeart/2005/8/layout/chevron1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155C2E-9CE6-4C17-A590-F9D94205E2F1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4E9DE9B-A68E-453C-81B4-680C7068D0CA}">
      <dgm:prSet phldrT="[文本]"/>
      <dgm:spPr/>
      <dgm:t>
        <a:bodyPr/>
        <a:lstStyle/>
        <a:p>
          <a:r>
            <a:rPr lang="en-US" altLang="zh-CN" dirty="0" smtClean="0"/>
            <a:t>Feature</a:t>
          </a:r>
          <a:endParaRPr lang="zh-CN" altLang="en-US" dirty="0"/>
        </a:p>
      </dgm:t>
    </dgm:pt>
    <dgm:pt modelId="{461D4133-8F2A-4730-9206-65AD346E6A99}" type="parTrans" cxnId="{34380ABF-4A4D-465D-9F23-4627D0E2C31C}">
      <dgm:prSet/>
      <dgm:spPr/>
      <dgm:t>
        <a:bodyPr/>
        <a:lstStyle/>
        <a:p>
          <a:endParaRPr lang="zh-CN" altLang="en-US"/>
        </a:p>
      </dgm:t>
    </dgm:pt>
    <dgm:pt modelId="{6D7922A7-CBD7-4978-95E3-C81E885EE0FE}" type="sibTrans" cxnId="{34380ABF-4A4D-465D-9F23-4627D0E2C31C}">
      <dgm:prSet/>
      <dgm:spPr/>
      <dgm:t>
        <a:bodyPr/>
        <a:lstStyle/>
        <a:p>
          <a:endParaRPr lang="zh-CN" altLang="en-US"/>
        </a:p>
      </dgm:t>
    </dgm:pt>
    <dgm:pt modelId="{F9B0ADD5-CD50-4B32-94B0-36800AEE689F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666C29BD-65E5-421A-9FE7-F3D2388970A4}" type="parTrans" cxnId="{D4AF4F23-18DB-43D0-836D-DF6CC6516C82}">
      <dgm:prSet/>
      <dgm:spPr/>
      <dgm:t>
        <a:bodyPr/>
        <a:lstStyle/>
        <a:p>
          <a:endParaRPr lang="zh-CN" altLang="en-US"/>
        </a:p>
      </dgm:t>
    </dgm:pt>
    <dgm:pt modelId="{3F6412FC-4DDC-4262-935C-72D84AD6643C}" type="sibTrans" cxnId="{D4AF4F23-18DB-43D0-836D-DF6CC6516C82}">
      <dgm:prSet/>
      <dgm:spPr/>
      <dgm:t>
        <a:bodyPr/>
        <a:lstStyle/>
        <a:p>
          <a:endParaRPr lang="zh-CN" altLang="en-US"/>
        </a:p>
      </dgm:t>
    </dgm:pt>
    <dgm:pt modelId="{1AFA25BE-AF2C-42D0-AAF8-3F99CA0A6DDF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46A5A749-5B59-45CF-8ADE-657B4A2A9A87}" type="parTrans" cxnId="{736F240F-BE21-4F47-95F9-ED982592DA45}">
      <dgm:prSet/>
      <dgm:spPr/>
      <dgm:t>
        <a:bodyPr/>
        <a:lstStyle/>
        <a:p>
          <a:endParaRPr lang="zh-CN" altLang="en-US"/>
        </a:p>
      </dgm:t>
    </dgm:pt>
    <dgm:pt modelId="{CEC32993-BBCA-41E7-9E42-118231458EEE}" type="sibTrans" cxnId="{736F240F-BE21-4F47-95F9-ED982592DA45}">
      <dgm:prSet/>
      <dgm:spPr/>
      <dgm:t>
        <a:bodyPr/>
        <a:lstStyle/>
        <a:p>
          <a:endParaRPr lang="zh-CN" altLang="en-US"/>
        </a:p>
      </dgm:t>
    </dgm:pt>
    <dgm:pt modelId="{1D452E73-DB93-4ED7-9557-5FEFF36013E6}">
      <dgm:prSet phldrT="[文本]"/>
      <dgm:spPr/>
      <dgm:t>
        <a:bodyPr/>
        <a:lstStyle/>
        <a:p>
          <a:r>
            <a:rPr lang="en-US" altLang="zh-CN" dirty="0" smtClean="0"/>
            <a:t>Development</a:t>
          </a:r>
          <a:endParaRPr lang="zh-CN" altLang="en-US" dirty="0"/>
        </a:p>
      </dgm:t>
    </dgm:pt>
    <dgm:pt modelId="{1CD6A471-4E18-47F1-9D23-6CEA75A6DD22}" type="parTrans" cxnId="{895D60F4-BBDB-4273-8D9D-D823B06A7D92}">
      <dgm:prSet/>
      <dgm:spPr/>
      <dgm:t>
        <a:bodyPr/>
        <a:lstStyle/>
        <a:p>
          <a:endParaRPr lang="zh-CN" altLang="en-US"/>
        </a:p>
      </dgm:t>
    </dgm:pt>
    <dgm:pt modelId="{DA9698F1-7ECD-4ED0-9A34-D07FD9C3B9DE}" type="sibTrans" cxnId="{895D60F4-BBDB-4273-8D9D-D823B06A7D92}">
      <dgm:prSet/>
      <dgm:spPr/>
      <dgm:t>
        <a:bodyPr/>
        <a:lstStyle/>
        <a:p>
          <a:endParaRPr lang="zh-CN" altLang="en-US"/>
        </a:p>
      </dgm:t>
    </dgm:pt>
    <dgm:pt modelId="{727BB517-682E-4B79-A0DF-0EA343CA78FE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9368E118-8941-427A-A938-55318E1CC173}" type="parTrans" cxnId="{3DDD5323-BD99-437F-9058-E1E29E7E6870}">
      <dgm:prSet/>
      <dgm:spPr/>
      <dgm:t>
        <a:bodyPr/>
        <a:lstStyle/>
        <a:p>
          <a:endParaRPr lang="zh-CN" altLang="en-US"/>
        </a:p>
      </dgm:t>
    </dgm:pt>
    <dgm:pt modelId="{82B26D7D-475D-475D-9542-1199DB4A9EC8}" type="sibTrans" cxnId="{3DDD5323-BD99-437F-9058-E1E29E7E6870}">
      <dgm:prSet/>
      <dgm:spPr/>
      <dgm:t>
        <a:bodyPr/>
        <a:lstStyle/>
        <a:p>
          <a:endParaRPr lang="zh-CN" altLang="en-US"/>
        </a:p>
      </dgm:t>
    </dgm:pt>
    <dgm:pt modelId="{4253A95E-899C-404A-9FD7-AB39DF7C0396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B02C09E3-DA9B-4840-B70A-24F1E37F87F9}" type="parTrans" cxnId="{CC3B07EC-C60D-4DAB-9722-5BC3B444D6A0}">
      <dgm:prSet/>
      <dgm:spPr/>
      <dgm:t>
        <a:bodyPr/>
        <a:lstStyle/>
        <a:p>
          <a:endParaRPr lang="zh-CN" altLang="en-US"/>
        </a:p>
      </dgm:t>
    </dgm:pt>
    <dgm:pt modelId="{993B50F8-7035-475D-8FB1-984E839AA349}" type="sibTrans" cxnId="{CC3B07EC-C60D-4DAB-9722-5BC3B444D6A0}">
      <dgm:prSet/>
      <dgm:spPr/>
      <dgm:t>
        <a:bodyPr/>
        <a:lstStyle/>
        <a:p>
          <a:endParaRPr lang="zh-CN" altLang="en-US"/>
        </a:p>
      </dgm:t>
    </dgm:pt>
    <dgm:pt modelId="{CFF5B2C0-9140-425D-B7FF-DD2D71C6199E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4222A827-8E9A-4290-B4F8-3D58BCAF9177}" type="parTrans" cxnId="{AED9906D-557F-4A17-A965-94C6B3353B2A}">
      <dgm:prSet/>
      <dgm:spPr/>
      <dgm:t>
        <a:bodyPr/>
        <a:lstStyle/>
        <a:p>
          <a:endParaRPr lang="zh-CN" altLang="en-US"/>
        </a:p>
      </dgm:t>
    </dgm:pt>
    <dgm:pt modelId="{02CF28CB-6F3B-482C-A033-1208B0E969E8}" type="sibTrans" cxnId="{AED9906D-557F-4A17-A965-94C6B3353B2A}">
      <dgm:prSet/>
      <dgm:spPr/>
      <dgm:t>
        <a:bodyPr/>
        <a:lstStyle/>
        <a:p>
          <a:endParaRPr lang="zh-CN" altLang="en-US"/>
        </a:p>
      </dgm:t>
    </dgm:pt>
    <dgm:pt modelId="{DA4BD03C-EFD6-41FE-A84C-2016975471E7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83278F88-060A-413C-8A1E-9008C0A0CE43}" type="parTrans" cxnId="{EAE85E0A-2867-4FFC-8FE0-8E8A4B4AFFA2}">
      <dgm:prSet/>
      <dgm:spPr/>
      <dgm:t>
        <a:bodyPr/>
        <a:lstStyle/>
        <a:p>
          <a:endParaRPr lang="zh-CN" altLang="en-US"/>
        </a:p>
      </dgm:t>
    </dgm:pt>
    <dgm:pt modelId="{308F82C8-25BA-4C85-9A96-ADE0A0C81861}" type="sibTrans" cxnId="{EAE85E0A-2867-4FFC-8FE0-8E8A4B4AFFA2}">
      <dgm:prSet/>
      <dgm:spPr/>
      <dgm:t>
        <a:bodyPr/>
        <a:lstStyle/>
        <a:p>
          <a:endParaRPr lang="zh-CN" altLang="en-US"/>
        </a:p>
      </dgm:t>
    </dgm:pt>
    <dgm:pt modelId="{CF7A4327-503C-4C8F-BEA5-E029D7D0F033}">
      <dgm:prSet phldrT="[文本]"/>
      <dgm:spPr/>
      <dgm:t>
        <a:bodyPr/>
        <a:lstStyle/>
        <a:p>
          <a:r>
            <a:rPr lang="en-US" altLang="zh-CN" dirty="0" smtClean="0"/>
            <a:t>Release</a:t>
          </a:r>
          <a:endParaRPr lang="zh-CN" altLang="en-US" dirty="0"/>
        </a:p>
      </dgm:t>
    </dgm:pt>
    <dgm:pt modelId="{D7B3E6E1-C7FC-4238-9866-8E93B78FD8E8}" type="parTrans" cxnId="{B627A6B3-29F5-4B29-8E1B-75FCE07AA1AF}">
      <dgm:prSet/>
      <dgm:spPr/>
      <dgm:t>
        <a:bodyPr/>
        <a:lstStyle/>
        <a:p>
          <a:endParaRPr lang="zh-CN" altLang="en-US"/>
        </a:p>
      </dgm:t>
    </dgm:pt>
    <dgm:pt modelId="{05FBD8AE-1EAB-459B-8A11-232F643985BB}" type="sibTrans" cxnId="{B627A6B3-29F5-4B29-8E1B-75FCE07AA1AF}">
      <dgm:prSet/>
      <dgm:spPr/>
      <dgm:t>
        <a:bodyPr/>
        <a:lstStyle/>
        <a:p>
          <a:endParaRPr lang="zh-CN" altLang="en-US"/>
        </a:p>
      </dgm:t>
    </dgm:pt>
    <dgm:pt modelId="{62234E49-16C7-48E9-859A-8C5F6B968FE6}">
      <dgm:prSet phldrT="[文本]"/>
      <dgm:spPr/>
      <dgm:t>
        <a:bodyPr/>
        <a:lstStyle/>
        <a:p>
          <a:r>
            <a:rPr lang="en-US" altLang="zh-CN" dirty="0" smtClean="0"/>
            <a:t>Master</a:t>
          </a:r>
          <a:endParaRPr lang="zh-CN" altLang="en-US" dirty="0"/>
        </a:p>
      </dgm:t>
    </dgm:pt>
    <dgm:pt modelId="{B822EF8C-58C0-4DFA-9F36-2F41897C0924}" type="parTrans" cxnId="{52A0B8E4-F410-405C-831F-B3D1EDFEAC3F}">
      <dgm:prSet/>
      <dgm:spPr/>
      <dgm:t>
        <a:bodyPr/>
        <a:lstStyle/>
        <a:p>
          <a:endParaRPr lang="zh-CN" altLang="en-US"/>
        </a:p>
      </dgm:t>
    </dgm:pt>
    <dgm:pt modelId="{2888B45A-8A00-40A9-A4F3-9C57AF194A5E}" type="sibTrans" cxnId="{52A0B8E4-F410-405C-831F-B3D1EDFEAC3F}">
      <dgm:prSet/>
      <dgm:spPr/>
      <dgm:t>
        <a:bodyPr/>
        <a:lstStyle/>
        <a:p>
          <a:endParaRPr lang="zh-CN" altLang="en-US"/>
        </a:p>
      </dgm:t>
    </dgm:pt>
    <dgm:pt modelId="{810FB2C7-9DDF-49E3-88BA-22AA1890ED4F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E76DF904-9C1D-4D8E-B4DA-D91B5D9AD57B}" type="parTrans" cxnId="{86918EEC-3854-408E-AB57-F2412FB951C4}">
      <dgm:prSet/>
      <dgm:spPr/>
      <dgm:t>
        <a:bodyPr/>
        <a:lstStyle/>
        <a:p>
          <a:endParaRPr lang="zh-CN" altLang="en-US"/>
        </a:p>
      </dgm:t>
    </dgm:pt>
    <dgm:pt modelId="{7AE79C37-1C31-4D35-8E24-BDC1255951BC}" type="sibTrans" cxnId="{86918EEC-3854-408E-AB57-F2412FB951C4}">
      <dgm:prSet/>
      <dgm:spPr/>
      <dgm:t>
        <a:bodyPr/>
        <a:lstStyle/>
        <a:p>
          <a:endParaRPr lang="zh-CN" altLang="en-US"/>
        </a:p>
      </dgm:t>
    </dgm:pt>
    <dgm:pt modelId="{077C9AFC-83C3-4203-838A-22107A23C789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2DC301FE-8C11-4FE7-A2CC-370DA0A85FC1}" type="parTrans" cxnId="{AB8A7728-4383-4FF9-984E-D13923C440A3}">
      <dgm:prSet/>
      <dgm:spPr/>
      <dgm:t>
        <a:bodyPr/>
        <a:lstStyle/>
        <a:p>
          <a:endParaRPr lang="zh-CN" altLang="en-US"/>
        </a:p>
      </dgm:t>
    </dgm:pt>
    <dgm:pt modelId="{E690329C-D52E-4BA8-82CF-766BCCDFB162}" type="sibTrans" cxnId="{AB8A7728-4383-4FF9-984E-D13923C440A3}">
      <dgm:prSet/>
      <dgm:spPr/>
      <dgm:t>
        <a:bodyPr/>
        <a:lstStyle/>
        <a:p>
          <a:endParaRPr lang="zh-CN" altLang="en-US"/>
        </a:p>
      </dgm:t>
    </dgm:pt>
    <dgm:pt modelId="{E436664A-4EFF-47A8-9BF4-4DFF5E698479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5E321F02-6253-468D-B92E-EF88A446D2E6}" type="parTrans" cxnId="{62F905C0-CC71-4DC8-825B-1F2B4355119C}">
      <dgm:prSet/>
      <dgm:spPr/>
      <dgm:t>
        <a:bodyPr/>
        <a:lstStyle/>
        <a:p>
          <a:endParaRPr lang="zh-CN" altLang="en-US"/>
        </a:p>
      </dgm:t>
    </dgm:pt>
    <dgm:pt modelId="{3F344C6A-3A62-4F56-8FAB-EBA700EA39C3}" type="sibTrans" cxnId="{62F905C0-CC71-4DC8-825B-1F2B4355119C}">
      <dgm:prSet/>
      <dgm:spPr/>
      <dgm:t>
        <a:bodyPr/>
        <a:lstStyle/>
        <a:p>
          <a:endParaRPr lang="zh-CN" altLang="en-US"/>
        </a:p>
      </dgm:t>
    </dgm:pt>
    <dgm:pt modelId="{AB183454-F802-4D1C-AF82-6911FAD2F69A}">
      <dgm:prSet phldrT="[文本]"/>
      <dgm:spPr/>
      <dgm:t>
        <a:bodyPr/>
        <a:lstStyle/>
        <a:p>
          <a:r>
            <a:rPr lang="zh-CN" altLang="en-US" dirty="0" smtClean="0"/>
            <a:t>编译 </a:t>
          </a:r>
          <a:endParaRPr lang="zh-CN" altLang="en-US" dirty="0"/>
        </a:p>
      </dgm:t>
    </dgm:pt>
    <dgm:pt modelId="{1BBA2DFC-7A13-44AE-A763-445572B77D93}" type="parTrans" cxnId="{788AD4A5-9FD0-426E-9958-6CEC41295635}">
      <dgm:prSet/>
      <dgm:spPr/>
      <dgm:t>
        <a:bodyPr/>
        <a:lstStyle/>
        <a:p>
          <a:endParaRPr lang="zh-CN" altLang="en-US"/>
        </a:p>
      </dgm:t>
    </dgm:pt>
    <dgm:pt modelId="{9464BBD2-8F14-4BBE-BA18-ACC9FB4488A3}" type="sibTrans" cxnId="{788AD4A5-9FD0-426E-9958-6CEC41295635}">
      <dgm:prSet/>
      <dgm:spPr/>
      <dgm:t>
        <a:bodyPr/>
        <a:lstStyle/>
        <a:p>
          <a:endParaRPr lang="zh-CN" altLang="en-US"/>
        </a:p>
      </dgm:t>
    </dgm:pt>
    <dgm:pt modelId="{84C342DC-7CC1-4F2C-AFCF-9BD0056218F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754B129C-1D93-4667-9D8C-26753E3ECDB9}" type="parTrans" cxnId="{1C354ED9-68D9-4B79-9A83-899764D5D72F}">
      <dgm:prSet/>
      <dgm:spPr/>
      <dgm:t>
        <a:bodyPr/>
        <a:lstStyle/>
        <a:p>
          <a:endParaRPr lang="zh-CN" altLang="en-US"/>
        </a:p>
      </dgm:t>
    </dgm:pt>
    <dgm:pt modelId="{C44B6959-EE7C-4FDF-B440-0F845946E341}" type="sibTrans" cxnId="{1C354ED9-68D9-4B79-9A83-899764D5D72F}">
      <dgm:prSet/>
      <dgm:spPr/>
      <dgm:t>
        <a:bodyPr/>
        <a:lstStyle/>
        <a:p>
          <a:endParaRPr lang="zh-CN" altLang="en-US"/>
        </a:p>
      </dgm:t>
    </dgm:pt>
    <dgm:pt modelId="{0ADD6818-A36F-4702-B60B-5755498768AC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E625303D-EB76-4F82-8855-EEF022545041}" type="parTrans" cxnId="{EA32F49C-2294-4B4B-B3C2-635DE18648D2}">
      <dgm:prSet/>
      <dgm:spPr/>
      <dgm:t>
        <a:bodyPr/>
        <a:lstStyle/>
        <a:p>
          <a:endParaRPr lang="zh-CN" altLang="en-US"/>
        </a:p>
      </dgm:t>
    </dgm:pt>
    <dgm:pt modelId="{1F64D28E-6953-442A-9CD0-B4AE3F1C1AE8}" type="sibTrans" cxnId="{EA32F49C-2294-4B4B-B3C2-635DE18648D2}">
      <dgm:prSet/>
      <dgm:spPr/>
      <dgm:t>
        <a:bodyPr/>
        <a:lstStyle/>
        <a:p>
          <a:endParaRPr lang="zh-CN" altLang="en-US"/>
        </a:p>
      </dgm:t>
    </dgm:pt>
    <dgm:pt modelId="{7C027217-52D4-4568-829E-36F4AC0699FB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6B7F9712-5C08-45A0-A2E2-37F909C630EA}" type="parTrans" cxnId="{73893E1C-2845-4B6E-88A6-51168A25CF0C}">
      <dgm:prSet/>
      <dgm:spPr/>
      <dgm:t>
        <a:bodyPr/>
        <a:lstStyle/>
        <a:p>
          <a:endParaRPr lang="zh-CN" altLang="en-US"/>
        </a:p>
      </dgm:t>
    </dgm:pt>
    <dgm:pt modelId="{962F97C5-EEA2-469D-ACBF-931CCBFD4619}" type="sibTrans" cxnId="{73893E1C-2845-4B6E-88A6-51168A25CF0C}">
      <dgm:prSet/>
      <dgm:spPr/>
      <dgm:t>
        <a:bodyPr/>
        <a:lstStyle/>
        <a:p>
          <a:endParaRPr lang="zh-CN" altLang="en-US"/>
        </a:p>
      </dgm:t>
    </dgm:pt>
    <dgm:pt modelId="{BA239CB1-2B01-4373-99A8-D5077F9E5BA9}">
      <dgm:prSet phldrT="[文本]"/>
      <dgm:spPr/>
      <dgm:t>
        <a:bodyPr/>
        <a:lstStyle/>
        <a:p>
          <a:r>
            <a:rPr lang="zh-CN" altLang="en-US" dirty="0" smtClean="0"/>
            <a:t>验收测试</a:t>
          </a:r>
          <a:endParaRPr lang="zh-CN" altLang="en-US" dirty="0"/>
        </a:p>
      </dgm:t>
    </dgm:pt>
    <dgm:pt modelId="{8AD1B7C3-9747-456D-BE02-46899D24A266}" type="parTrans" cxnId="{BC0DBB67-A1F3-4DC2-9D89-AF41A1872D6F}">
      <dgm:prSet/>
      <dgm:spPr/>
      <dgm:t>
        <a:bodyPr/>
        <a:lstStyle/>
        <a:p>
          <a:endParaRPr lang="zh-CN" altLang="en-US"/>
        </a:p>
      </dgm:t>
    </dgm:pt>
    <dgm:pt modelId="{6620F168-7E65-4150-ADA8-75F2C38990D2}" type="sibTrans" cxnId="{BC0DBB67-A1F3-4DC2-9D89-AF41A1872D6F}">
      <dgm:prSet/>
      <dgm:spPr/>
      <dgm:t>
        <a:bodyPr/>
        <a:lstStyle/>
        <a:p>
          <a:endParaRPr lang="zh-CN" altLang="en-US"/>
        </a:p>
      </dgm:t>
    </dgm:pt>
    <dgm:pt modelId="{E03F8438-C96A-490C-A13A-4E31ED7DF588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43E947B1-6947-46B7-92B9-3C071213F2D4}" type="parTrans" cxnId="{7E551B6A-996B-454D-BD51-4E6000F3F4DD}">
      <dgm:prSet/>
      <dgm:spPr/>
      <dgm:t>
        <a:bodyPr/>
        <a:lstStyle/>
        <a:p>
          <a:endParaRPr lang="zh-CN" altLang="en-US"/>
        </a:p>
      </dgm:t>
    </dgm:pt>
    <dgm:pt modelId="{AF7CA6A4-05BE-4667-A155-F4F0DE6441B0}" type="sibTrans" cxnId="{7E551B6A-996B-454D-BD51-4E6000F3F4DD}">
      <dgm:prSet/>
      <dgm:spPr/>
      <dgm:t>
        <a:bodyPr/>
        <a:lstStyle/>
        <a:p>
          <a:endParaRPr lang="zh-CN" altLang="en-US"/>
        </a:p>
      </dgm:t>
    </dgm:pt>
    <dgm:pt modelId="{80AFD18C-3CDE-4F13-8E7B-FACE67206AAC}">
      <dgm:prSet phldrT="[文本]"/>
      <dgm:spPr/>
      <dgm:t>
        <a:bodyPr/>
        <a:lstStyle/>
        <a:p>
          <a:r>
            <a:rPr lang="zh-CN" altLang="en-US" dirty="0" smtClean="0"/>
            <a:t>编译 </a:t>
          </a:r>
          <a:endParaRPr lang="zh-CN" altLang="en-US" dirty="0"/>
        </a:p>
      </dgm:t>
    </dgm:pt>
    <dgm:pt modelId="{10AFA1B7-07F7-4DB4-B9C8-092C1B6CB1BA}" type="parTrans" cxnId="{71E0A812-9C79-49A9-8D32-F3FBFD14B36F}">
      <dgm:prSet/>
      <dgm:spPr/>
      <dgm:t>
        <a:bodyPr/>
        <a:lstStyle/>
        <a:p>
          <a:endParaRPr lang="zh-CN" altLang="en-US"/>
        </a:p>
      </dgm:t>
    </dgm:pt>
    <dgm:pt modelId="{0A0ABCEF-C8F8-4441-BE65-0E98DD6A5073}" type="sibTrans" cxnId="{71E0A812-9C79-49A9-8D32-F3FBFD14B36F}">
      <dgm:prSet/>
      <dgm:spPr/>
      <dgm:t>
        <a:bodyPr/>
        <a:lstStyle/>
        <a:p>
          <a:endParaRPr lang="zh-CN" altLang="en-US"/>
        </a:p>
      </dgm:t>
    </dgm:pt>
    <dgm:pt modelId="{9D001733-AB0F-4C4E-9B2B-F3D98376908E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CA6949E1-F615-43C2-8112-9A16DBC04C76}" type="parTrans" cxnId="{F344F8B5-4CC9-4778-B2A2-F41721228E98}">
      <dgm:prSet/>
      <dgm:spPr/>
      <dgm:t>
        <a:bodyPr/>
        <a:lstStyle/>
        <a:p>
          <a:endParaRPr lang="zh-CN" altLang="en-US"/>
        </a:p>
      </dgm:t>
    </dgm:pt>
    <dgm:pt modelId="{B4025343-A287-479F-99A7-BE01703C6FB2}" type="sibTrans" cxnId="{F344F8B5-4CC9-4778-B2A2-F41721228E98}">
      <dgm:prSet/>
      <dgm:spPr/>
      <dgm:t>
        <a:bodyPr/>
        <a:lstStyle/>
        <a:p>
          <a:endParaRPr lang="zh-CN" altLang="en-US"/>
        </a:p>
      </dgm:t>
    </dgm:pt>
    <dgm:pt modelId="{D7443EE6-08AF-47AB-9CA3-C6B38515D081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241E3C6E-EFD2-4481-B9C1-455FB2B7C63F}" type="parTrans" cxnId="{0F8FF199-D1A4-47DA-9B76-731C32B40CF8}">
      <dgm:prSet/>
      <dgm:spPr/>
      <dgm:t>
        <a:bodyPr/>
        <a:lstStyle/>
        <a:p>
          <a:endParaRPr lang="zh-CN" altLang="en-US"/>
        </a:p>
      </dgm:t>
    </dgm:pt>
    <dgm:pt modelId="{7E0005AC-EA31-4787-A5D4-277905DD165E}" type="sibTrans" cxnId="{0F8FF199-D1A4-47DA-9B76-731C32B40CF8}">
      <dgm:prSet/>
      <dgm:spPr/>
      <dgm:t>
        <a:bodyPr/>
        <a:lstStyle/>
        <a:p>
          <a:endParaRPr lang="zh-CN" altLang="en-US"/>
        </a:p>
      </dgm:t>
    </dgm:pt>
    <dgm:pt modelId="{B8379596-2E09-4CA7-BAC1-FDF754A13983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A71FBF4E-5621-457D-A8C6-12F8E53885C9}" type="parTrans" cxnId="{952A4802-BBA3-490C-9142-FBD844158F77}">
      <dgm:prSet/>
      <dgm:spPr/>
      <dgm:t>
        <a:bodyPr/>
        <a:lstStyle/>
        <a:p>
          <a:endParaRPr lang="zh-CN" altLang="en-US"/>
        </a:p>
      </dgm:t>
    </dgm:pt>
    <dgm:pt modelId="{F0AAF200-4D5A-4FC8-9E16-D7DB11F47F78}" type="sibTrans" cxnId="{952A4802-BBA3-490C-9142-FBD844158F77}">
      <dgm:prSet/>
      <dgm:spPr/>
      <dgm:t>
        <a:bodyPr/>
        <a:lstStyle/>
        <a:p>
          <a:endParaRPr lang="zh-CN" altLang="en-US"/>
        </a:p>
      </dgm:t>
    </dgm:pt>
    <dgm:pt modelId="{F7D849EF-D839-4B36-B4A6-630F68209319}">
      <dgm:prSet phldrT="[文本]"/>
      <dgm:spPr/>
      <dgm:t>
        <a:bodyPr/>
        <a:lstStyle/>
        <a:p>
          <a:r>
            <a:rPr lang="zh-CN" altLang="en-US" dirty="0" smtClean="0"/>
            <a:t>验收测试</a:t>
          </a:r>
          <a:endParaRPr lang="zh-CN" altLang="en-US" dirty="0"/>
        </a:p>
      </dgm:t>
    </dgm:pt>
    <dgm:pt modelId="{AE8CD252-54B9-4777-9619-5E75169F7289}" type="parTrans" cxnId="{2BD40604-43BF-4E21-A751-A96279B60445}">
      <dgm:prSet/>
      <dgm:spPr/>
      <dgm:t>
        <a:bodyPr/>
        <a:lstStyle/>
        <a:p>
          <a:endParaRPr lang="zh-CN" altLang="en-US"/>
        </a:p>
      </dgm:t>
    </dgm:pt>
    <dgm:pt modelId="{5A796287-4826-4D9B-983A-AE29015ADED9}" type="sibTrans" cxnId="{2BD40604-43BF-4E21-A751-A96279B60445}">
      <dgm:prSet/>
      <dgm:spPr/>
      <dgm:t>
        <a:bodyPr/>
        <a:lstStyle/>
        <a:p>
          <a:endParaRPr lang="zh-CN" altLang="en-US"/>
        </a:p>
      </dgm:t>
    </dgm:pt>
    <dgm:pt modelId="{ADA8BF80-B5BE-4499-9B84-43F3B243E6A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675B43E1-015F-4CD2-BD31-5038F1B02F0A}" type="parTrans" cxnId="{2AD3DD75-3BA1-44F6-96E7-67586CE5E5D2}">
      <dgm:prSet/>
      <dgm:spPr/>
      <dgm:t>
        <a:bodyPr/>
        <a:lstStyle/>
        <a:p>
          <a:endParaRPr lang="zh-CN" altLang="en-US"/>
        </a:p>
      </dgm:t>
    </dgm:pt>
    <dgm:pt modelId="{9D0684B1-8F3A-4387-92E6-1D015BF31AB5}" type="sibTrans" cxnId="{2AD3DD75-3BA1-44F6-96E7-67586CE5E5D2}">
      <dgm:prSet/>
      <dgm:spPr/>
      <dgm:t>
        <a:bodyPr/>
        <a:lstStyle/>
        <a:p>
          <a:endParaRPr lang="zh-CN" altLang="en-US"/>
        </a:p>
      </dgm:t>
    </dgm:pt>
    <dgm:pt modelId="{ACAEFE83-F249-42F8-89D0-571EAA745DE0}" type="pres">
      <dgm:prSet presAssocID="{66155C2E-9CE6-4C17-A590-F9D94205E2F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A3631F-0CD2-4BA4-97AF-22D107A11E51}" type="pres">
      <dgm:prSet presAssocID="{E4E9DE9B-A68E-453C-81B4-680C7068D0CA}" presName="root" presStyleCnt="0"/>
      <dgm:spPr/>
    </dgm:pt>
    <dgm:pt modelId="{71249756-F39D-451D-90A5-5AAE1E85438F}" type="pres">
      <dgm:prSet presAssocID="{E4E9DE9B-A68E-453C-81B4-680C7068D0CA}" presName="rootComposite" presStyleCnt="0"/>
      <dgm:spPr/>
    </dgm:pt>
    <dgm:pt modelId="{45DC79F5-1941-4F88-BC05-809A3362CD46}" type="pres">
      <dgm:prSet presAssocID="{E4E9DE9B-A68E-453C-81B4-680C7068D0CA}" presName="rootText" presStyleLbl="node1" presStyleIdx="0" presStyleCnt="4"/>
      <dgm:spPr/>
    </dgm:pt>
    <dgm:pt modelId="{947FA6E7-91C8-4558-94C3-22515B720C6F}" type="pres">
      <dgm:prSet presAssocID="{E4E9DE9B-A68E-453C-81B4-680C7068D0CA}" presName="rootConnector" presStyleLbl="node1" presStyleIdx="0" presStyleCnt="4"/>
      <dgm:spPr/>
    </dgm:pt>
    <dgm:pt modelId="{1AE0DF54-DB8C-436B-9F76-A88762F2B10D}" type="pres">
      <dgm:prSet presAssocID="{E4E9DE9B-A68E-453C-81B4-680C7068D0CA}" presName="childShape" presStyleCnt="0"/>
      <dgm:spPr/>
    </dgm:pt>
    <dgm:pt modelId="{2014995A-B1CE-4E67-9AC0-8090BCAA0BE9}" type="pres">
      <dgm:prSet presAssocID="{666C29BD-65E5-421A-9FE7-F3D2388970A4}" presName="Name13" presStyleLbl="parChTrans1D2" presStyleIdx="0" presStyleCnt="21"/>
      <dgm:spPr/>
    </dgm:pt>
    <dgm:pt modelId="{2A417185-FB8F-4C54-B76B-4B447656DCD5}" type="pres">
      <dgm:prSet presAssocID="{F9B0ADD5-CD50-4B32-94B0-36800AEE689F}" presName="childText" presStyleLbl="bgAcc1" presStyleIdx="0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BD37F-D24D-4278-9AAD-46334A2923EC}" type="pres">
      <dgm:prSet presAssocID="{46A5A749-5B59-45CF-8ADE-657B4A2A9A87}" presName="Name13" presStyleLbl="parChTrans1D2" presStyleIdx="1" presStyleCnt="21"/>
      <dgm:spPr/>
    </dgm:pt>
    <dgm:pt modelId="{E5D9F992-D49F-4340-9C59-57DCE93582C0}" type="pres">
      <dgm:prSet presAssocID="{1AFA25BE-AF2C-42D0-AAF8-3F99CA0A6DDF}" presName="childText" presStyleLbl="bgAcc1" presStyleIdx="1" presStyleCnt="21">
        <dgm:presLayoutVars>
          <dgm:bulletEnabled val="1"/>
        </dgm:presLayoutVars>
      </dgm:prSet>
      <dgm:spPr/>
    </dgm:pt>
    <dgm:pt modelId="{AFE840AD-4EED-472E-9F8C-3686C3B7D296}" type="pres">
      <dgm:prSet presAssocID="{4222A827-8E9A-4290-B4F8-3D58BCAF9177}" presName="Name13" presStyleLbl="parChTrans1D2" presStyleIdx="2" presStyleCnt="21"/>
      <dgm:spPr/>
    </dgm:pt>
    <dgm:pt modelId="{2F140F03-A56C-48BB-9362-A77BE72AD2FF}" type="pres">
      <dgm:prSet presAssocID="{CFF5B2C0-9140-425D-B7FF-DD2D71C6199E}" presName="childText" presStyleLbl="bgAcc1" presStyleIdx="2" presStyleCnt="21">
        <dgm:presLayoutVars>
          <dgm:bulletEnabled val="1"/>
        </dgm:presLayoutVars>
      </dgm:prSet>
      <dgm:spPr/>
    </dgm:pt>
    <dgm:pt modelId="{3175B3B7-2CB6-40BB-862A-9C05880D336F}" type="pres">
      <dgm:prSet presAssocID="{83278F88-060A-413C-8A1E-9008C0A0CE43}" presName="Name13" presStyleLbl="parChTrans1D2" presStyleIdx="3" presStyleCnt="21"/>
      <dgm:spPr/>
    </dgm:pt>
    <dgm:pt modelId="{E7669E3B-B639-460D-B8F8-54487FFD1C90}" type="pres">
      <dgm:prSet presAssocID="{DA4BD03C-EFD6-41FE-A84C-2016975471E7}" presName="childText" presStyleLbl="bgAcc1" presStyleIdx="3" presStyleCnt="21">
        <dgm:presLayoutVars>
          <dgm:bulletEnabled val="1"/>
        </dgm:presLayoutVars>
      </dgm:prSet>
      <dgm:spPr/>
    </dgm:pt>
    <dgm:pt modelId="{2045A35F-970D-4383-A579-F4D2002E7060}" type="pres">
      <dgm:prSet presAssocID="{1D452E73-DB93-4ED7-9557-5FEFF36013E6}" presName="root" presStyleCnt="0"/>
      <dgm:spPr/>
    </dgm:pt>
    <dgm:pt modelId="{ACE0D127-139A-4D86-9FC5-533547C46E54}" type="pres">
      <dgm:prSet presAssocID="{1D452E73-DB93-4ED7-9557-5FEFF36013E6}" presName="rootComposite" presStyleCnt="0"/>
      <dgm:spPr/>
    </dgm:pt>
    <dgm:pt modelId="{4898F94B-8CC2-4267-9DDF-CAC92E06B344}" type="pres">
      <dgm:prSet presAssocID="{1D452E73-DB93-4ED7-9557-5FEFF36013E6}" presName="rootText" presStyleLbl="node1" presStyleIdx="1" presStyleCnt="4"/>
      <dgm:spPr/>
    </dgm:pt>
    <dgm:pt modelId="{951800E6-D59D-4211-AB34-B1C46FDAF82D}" type="pres">
      <dgm:prSet presAssocID="{1D452E73-DB93-4ED7-9557-5FEFF36013E6}" presName="rootConnector" presStyleLbl="node1" presStyleIdx="1" presStyleCnt="4"/>
      <dgm:spPr/>
    </dgm:pt>
    <dgm:pt modelId="{E883506B-8DFC-4383-BE06-6F702F68F5EF}" type="pres">
      <dgm:prSet presAssocID="{1D452E73-DB93-4ED7-9557-5FEFF36013E6}" presName="childShape" presStyleCnt="0"/>
      <dgm:spPr/>
    </dgm:pt>
    <dgm:pt modelId="{DC25C304-8D61-481B-811E-0415A131EEAD}" type="pres">
      <dgm:prSet presAssocID="{9368E118-8941-427A-A938-55318E1CC173}" presName="Name13" presStyleLbl="parChTrans1D2" presStyleIdx="4" presStyleCnt="21"/>
      <dgm:spPr/>
    </dgm:pt>
    <dgm:pt modelId="{2ED74DA8-FD84-483B-A0D9-3C3D8AE270F4}" type="pres">
      <dgm:prSet presAssocID="{727BB517-682E-4B79-A0DF-0EA343CA78FE}" presName="childText" presStyleLbl="bgAcc1" presStyleIdx="4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3E0E3F-B811-42B8-9153-DE5E7589486A}" type="pres">
      <dgm:prSet presAssocID="{B02C09E3-DA9B-4840-B70A-24F1E37F87F9}" presName="Name13" presStyleLbl="parChTrans1D2" presStyleIdx="5" presStyleCnt="21"/>
      <dgm:spPr/>
    </dgm:pt>
    <dgm:pt modelId="{087FED28-69B2-4B17-8522-506C4163117D}" type="pres">
      <dgm:prSet presAssocID="{4253A95E-899C-404A-9FD7-AB39DF7C0396}" presName="childText" presStyleLbl="bgAcc1" presStyleIdx="5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2EEBF-360C-474F-9A74-B5054E82612E}" type="pres">
      <dgm:prSet presAssocID="{E76DF904-9C1D-4D8E-B4DA-D91B5D9AD57B}" presName="Name13" presStyleLbl="parChTrans1D2" presStyleIdx="6" presStyleCnt="21"/>
      <dgm:spPr/>
    </dgm:pt>
    <dgm:pt modelId="{87D4D699-266C-4D5B-89B4-1E51332BADD7}" type="pres">
      <dgm:prSet presAssocID="{810FB2C7-9DDF-49E3-88BA-22AA1890ED4F}" presName="childText" presStyleLbl="bgAcc1" presStyleIdx="6" presStyleCnt="21">
        <dgm:presLayoutVars>
          <dgm:bulletEnabled val="1"/>
        </dgm:presLayoutVars>
      </dgm:prSet>
      <dgm:spPr/>
    </dgm:pt>
    <dgm:pt modelId="{F3D771F5-D7AB-4B11-952D-EF756F228F9E}" type="pres">
      <dgm:prSet presAssocID="{5E321F02-6253-468D-B92E-EF88A446D2E6}" presName="Name13" presStyleLbl="parChTrans1D2" presStyleIdx="7" presStyleCnt="21"/>
      <dgm:spPr/>
    </dgm:pt>
    <dgm:pt modelId="{94E37EAD-31F9-46AD-A5C7-C555C2AA3B3E}" type="pres">
      <dgm:prSet presAssocID="{E436664A-4EFF-47A8-9BF4-4DFF5E698479}" presName="childText" presStyleLbl="bgAcc1" presStyleIdx="7" presStyleCnt="21">
        <dgm:presLayoutVars>
          <dgm:bulletEnabled val="1"/>
        </dgm:presLayoutVars>
      </dgm:prSet>
      <dgm:spPr/>
    </dgm:pt>
    <dgm:pt modelId="{E2E98059-E85A-4F6C-A862-D5368356AA1B}" type="pres">
      <dgm:prSet presAssocID="{2DC301FE-8C11-4FE7-A2CC-370DA0A85FC1}" presName="Name13" presStyleLbl="parChTrans1D2" presStyleIdx="8" presStyleCnt="21"/>
      <dgm:spPr/>
    </dgm:pt>
    <dgm:pt modelId="{0BD8B6D7-7802-411C-ADB6-B0B1E35DB7F7}" type="pres">
      <dgm:prSet presAssocID="{077C9AFC-83C3-4203-838A-22107A23C789}" presName="childText" presStyleLbl="bgAcc1" presStyleIdx="8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80DA5-D606-4B4A-B057-14D168BDD19C}" type="pres">
      <dgm:prSet presAssocID="{CF7A4327-503C-4C8F-BEA5-E029D7D0F033}" presName="root" presStyleCnt="0"/>
      <dgm:spPr/>
    </dgm:pt>
    <dgm:pt modelId="{593E0A7F-C2CE-42FD-A241-F22F52AF4E06}" type="pres">
      <dgm:prSet presAssocID="{CF7A4327-503C-4C8F-BEA5-E029D7D0F033}" presName="rootComposite" presStyleCnt="0"/>
      <dgm:spPr/>
    </dgm:pt>
    <dgm:pt modelId="{A85DE0E0-0149-418A-B9DB-DF0D18DEC5EC}" type="pres">
      <dgm:prSet presAssocID="{CF7A4327-503C-4C8F-BEA5-E029D7D0F033}" presName="rootText" presStyleLbl="node1" presStyleIdx="2" presStyleCnt="4"/>
      <dgm:spPr/>
    </dgm:pt>
    <dgm:pt modelId="{879DF750-A102-4394-8968-AB0818B6BDA6}" type="pres">
      <dgm:prSet presAssocID="{CF7A4327-503C-4C8F-BEA5-E029D7D0F033}" presName="rootConnector" presStyleLbl="node1" presStyleIdx="2" presStyleCnt="4"/>
      <dgm:spPr/>
    </dgm:pt>
    <dgm:pt modelId="{2892D399-D256-44C3-B103-EC18875B2B41}" type="pres">
      <dgm:prSet presAssocID="{CF7A4327-503C-4C8F-BEA5-E029D7D0F033}" presName="childShape" presStyleCnt="0"/>
      <dgm:spPr/>
    </dgm:pt>
    <dgm:pt modelId="{F2DD1A01-413E-4009-BC8A-0916134362E5}" type="pres">
      <dgm:prSet presAssocID="{1BBA2DFC-7A13-44AE-A763-445572B77D93}" presName="Name13" presStyleLbl="parChTrans1D2" presStyleIdx="9" presStyleCnt="21"/>
      <dgm:spPr/>
    </dgm:pt>
    <dgm:pt modelId="{B703B6E6-96FD-4E51-94BE-236EAA7E7353}" type="pres">
      <dgm:prSet presAssocID="{AB183454-F802-4D1C-AF82-6911FAD2F69A}" presName="childText" presStyleLbl="bgAcc1" presStyleIdx="9" presStyleCnt="21">
        <dgm:presLayoutVars>
          <dgm:bulletEnabled val="1"/>
        </dgm:presLayoutVars>
      </dgm:prSet>
      <dgm:spPr/>
    </dgm:pt>
    <dgm:pt modelId="{66A9B91C-06A5-4FDB-9404-571641FF8903}" type="pres">
      <dgm:prSet presAssocID="{754B129C-1D93-4667-9D8C-26753E3ECDB9}" presName="Name13" presStyleLbl="parChTrans1D2" presStyleIdx="10" presStyleCnt="21"/>
      <dgm:spPr/>
    </dgm:pt>
    <dgm:pt modelId="{DFA09E55-AE2C-44D9-A614-ED5377F8E43B}" type="pres">
      <dgm:prSet presAssocID="{84C342DC-7CC1-4F2C-AFCF-9BD0056218FB}" presName="childText" presStyleLbl="bgAcc1" presStyleIdx="10" presStyleCnt="21">
        <dgm:presLayoutVars>
          <dgm:bulletEnabled val="1"/>
        </dgm:presLayoutVars>
      </dgm:prSet>
      <dgm:spPr/>
    </dgm:pt>
    <dgm:pt modelId="{365F48F3-4F82-4C9C-8D89-FD7630C7E0A8}" type="pres">
      <dgm:prSet presAssocID="{E625303D-EB76-4F82-8855-EEF022545041}" presName="Name13" presStyleLbl="parChTrans1D2" presStyleIdx="11" presStyleCnt="21"/>
      <dgm:spPr/>
    </dgm:pt>
    <dgm:pt modelId="{B13C0D87-DBE4-45AA-B3EF-39FE151EF019}" type="pres">
      <dgm:prSet presAssocID="{0ADD6818-A36F-4702-B60B-5755498768AC}" presName="childText" presStyleLbl="bgAcc1" presStyleIdx="11" presStyleCnt="21">
        <dgm:presLayoutVars>
          <dgm:bulletEnabled val="1"/>
        </dgm:presLayoutVars>
      </dgm:prSet>
      <dgm:spPr/>
    </dgm:pt>
    <dgm:pt modelId="{6ECFD751-732D-4772-9008-5A5EEB1F655E}" type="pres">
      <dgm:prSet presAssocID="{6B7F9712-5C08-45A0-A2E2-37F909C630EA}" presName="Name13" presStyleLbl="parChTrans1D2" presStyleIdx="12" presStyleCnt="21"/>
      <dgm:spPr/>
    </dgm:pt>
    <dgm:pt modelId="{B6DAFC25-BDAA-4FA1-BBF4-93DE398461BC}" type="pres">
      <dgm:prSet presAssocID="{7C027217-52D4-4568-829E-36F4AC0699FB}" presName="childText" presStyleLbl="bgAcc1" presStyleIdx="12" presStyleCnt="21">
        <dgm:presLayoutVars>
          <dgm:bulletEnabled val="1"/>
        </dgm:presLayoutVars>
      </dgm:prSet>
      <dgm:spPr/>
    </dgm:pt>
    <dgm:pt modelId="{F3783657-97DF-4346-A16D-5D8D7B617D36}" type="pres">
      <dgm:prSet presAssocID="{8AD1B7C3-9747-456D-BE02-46899D24A266}" presName="Name13" presStyleLbl="parChTrans1D2" presStyleIdx="13" presStyleCnt="21"/>
      <dgm:spPr/>
    </dgm:pt>
    <dgm:pt modelId="{D1068A0F-1911-4B09-83AE-CB9D99CE9EA9}" type="pres">
      <dgm:prSet presAssocID="{BA239CB1-2B01-4373-99A8-D5077F9E5BA9}" presName="childText" presStyleLbl="bgAcc1" presStyleIdx="13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5A05D-E4AB-453D-BDF9-606C574808F7}" type="pres">
      <dgm:prSet presAssocID="{43E947B1-6947-46B7-92B9-3C071213F2D4}" presName="Name13" presStyleLbl="parChTrans1D2" presStyleIdx="14" presStyleCnt="21"/>
      <dgm:spPr/>
    </dgm:pt>
    <dgm:pt modelId="{26402FC3-C266-49CF-88E6-B87653B1AA91}" type="pres">
      <dgm:prSet presAssocID="{E03F8438-C96A-490C-A13A-4E31ED7DF588}" presName="childText" presStyleLbl="bgAcc1" presStyleIdx="14" presStyleCnt="21">
        <dgm:presLayoutVars>
          <dgm:bulletEnabled val="1"/>
        </dgm:presLayoutVars>
      </dgm:prSet>
      <dgm:spPr/>
    </dgm:pt>
    <dgm:pt modelId="{1D2E818D-E06A-491E-9E12-BDC0B31617C7}" type="pres">
      <dgm:prSet presAssocID="{62234E49-16C7-48E9-859A-8C5F6B968FE6}" presName="root" presStyleCnt="0"/>
      <dgm:spPr/>
    </dgm:pt>
    <dgm:pt modelId="{BBD51156-E351-452D-B273-6715F3A8558D}" type="pres">
      <dgm:prSet presAssocID="{62234E49-16C7-48E9-859A-8C5F6B968FE6}" presName="rootComposite" presStyleCnt="0"/>
      <dgm:spPr/>
    </dgm:pt>
    <dgm:pt modelId="{5D148B09-DA8E-4D65-B171-80AAEEE3A652}" type="pres">
      <dgm:prSet presAssocID="{62234E49-16C7-48E9-859A-8C5F6B968FE6}" presName="rootText" presStyleLbl="node1" presStyleIdx="3" presStyleCnt="4"/>
      <dgm:spPr/>
    </dgm:pt>
    <dgm:pt modelId="{E043D153-8108-41D0-BF07-4AE54341CE89}" type="pres">
      <dgm:prSet presAssocID="{62234E49-16C7-48E9-859A-8C5F6B968FE6}" presName="rootConnector" presStyleLbl="node1" presStyleIdx="3" presStyleCnt="4"/>
      <dgm:spPr/>
    </dgm:pt>
    <dgm:pt modelId="{4206D47F-C00F-4DFC-BD6C-DC6D58DA10EA}" type="pres">
      <dgm:prSet presAssocID="{62234E49-16C7-48E9-859A-8C5F6B968FE6}" presName="childShape" presStyleCnt="0"/>
      <dgm:spPr/>
    </dgm:pt>
    <dgm:pt modelId="{DF0F50FA-9469-4E37-AE9A-B14090C74141}" type="pres">
      <dgm:prSet presAssocID="{10AFA1B7-07F7-4DB4-B9C8-092C1B6CB1BA}" presName="Name13" presStyleLbl="parChTrans1D2" presStyleIdx="15" presStyleCnt="21"/>
      <dgm:spPr/>
    </dgm:pt>
    <dgm:pt modelId="{194C5D6E-6C84-41A7-89FC-CF297F0B1757}" type="pres">
      <dgm:prSet presAssocID="{80AFD18C-3CDE-4F13-8E7B-FACE67206AAC}" presName="childText" presStyleLbl="bgAcc1" presStyleIdx="15" presStyleCnt="21">
        <dgm:presLayoutVars>
          <dgm:bulletEnabled val="1"/>
        </dgm:presLayoutVars>
      </dgm:prSet>
      <dgm:spPr/>
    </dgm:pt>
    <dgm:pt modelId="{1524399A-C20C-4979-9E72-A16CC989CC1C}" type="pres">
      <dgm:prSet presAssocID="{CA6949E1-F615-43C2-8112-9A16DBC04C76}" presName="Name13" presStyleLbl="parChTrans1D2" presStyleIdx="16" presStyleCnt="21"/>
      <dgm:spPr/>
    </dgm:pt>
    <dgm:pt modelId="{FF4C8772-17EC-4BFD-A8C8-089413E999F2}" type="pres">
      <dgm:prSet presAssocID="{9D001733-AB0F-4C4E-9B2B-F3D98376908E}" presName="childText" presStyleLbl="bgAcc1" presStyleIdx="16" presStyleCnt="21">
        <dgm:presLayoutVars>
          <dgm:bulletEnabled val="1"/>
        </dgm:presLayoutVars>
      </dgm:prSet>
      <dgm:spPr/>
    </dgm:pt>
    <dgm:pt modelId="{197887A9-D3CA-40DE-92A2-C7F01AE67D48}" type="pres">
      <dgm:prSet presAssocID="{241E3C6E-EFD2-4481-B9C1-455FB2B7C63F}" presName="Name13" presStyleLbl="parChTrans1D2" presStyleIdx="17" presStyleCnt="21"/>
      <dgm:spPr/>
    </dgm:pt>
    <dgm:pt modelId="{4CCB97F5-A071-4923-9C64-A0B3DB45D0C4}" type="pres">
      <dgm:prSet presAssocID="{D7443EE6-08AF-47AB-9CA3-C6B38515D081}" presName="childText" presStyleLbl="bgAcc1" presStyleIdx="17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22832-5BA3-47E5-B87B-D50CE4E89E35}" type="pres">
      <dgm:prSet presAssocID="{A71FBF4E-5621-457D-A8C6-12F8E53885C9}" presName="Name13" presStyleLbl="parChTrans1D2" presStyleIdx="18" presStyleCnt="21"/>
      <dgm:spPr/>
    </dgm:pt>
    <dgm:pt modelId="{9AA927CA-D8F4-49DE-9216-6CA938AD765C}" type="pres">
      <dgm:prSet presAssocID="{B8379596-2E09-4CA7-BAC1-FDF754A13983}" presName="childText" presStyleLbl="bgAcc1" presStyleIdx="18" presStyleCnt="21">
        <dgm:presLayoutVars>
          <dgm:bulletEnabled val="1"/>
        </dgm:presLayoutVars>
      </dgm:prSet>
      <dgm:spPr/>
    </dgm:pt>
    <dgm:pt modelId="{955599D9-28C5-4E9D-8FF5-395DE4766E0A}" type="pres">
      <dgm:prSet presAssocID="{AE8CD252-54B9-4777-9619-5E75169F7289}" presName="Name13" presStyleLbl="parChTrans1D2" presStyleIdx="19" presStyleCnt="21"/>
      <dgm:spPr/>
    </dgm:pt>
    <dgm:pt modelId="{5ED8913B-7E37-4189-9884-3B992AFA5E89}" type="pres">
      <dgm:prSet presAssocID="{F7D849EF-D839-4B36-B4A6-630F68209319}" presName="childText" presStyleLbl="bgAcc1" presStyleIdx="19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84EEF-E826-4AC0-93A5-F6D204935F90}" type="pres">
      <dgm:prSet presAssocID="{675B43E1-015F-4CD2-BD31-5038F1B02F0A}" presName="Name13" presStyleLbl="parChTrans1D2" presStyleIdx="20" presStyleCnt="21"/>
      <dgm:spPr/>
    </dgm:pt>
    <dgm:pt modelId="{1ED598B6-BD20-4FBB-A3F6-10037865C311}" type="pres">
      <dgm:prSet presAssocID="{ADA8BF80-B5BE-4499-9B84-43F3B243E6A5}" presName="childText" presStyleLbl="bgAcc1" presStyleIdx="20" presStyleCnt="21">
        <dgm:presLayoutVars>
          <dgm:bulletEnabled val="1"/>
        </dgm:presLayoutVars>
      </dgm:prSet>
      <dgm:spPr/>
    </dgm:pt>
  </dgm:ptLst>
  <dgm:cxnLst>
    <dgm:cxn modelId="{846F1E12-AD7D-491C-BEE6-4115185E4054}" type="presOf" srcId="{754B129C-1D93-4667-9D8C-26753E3ECDB9}" destId="{66A9B91C-06A5-4FDB-9404-571641FF8903}" srcOrd="0" destOrd="0" presId="urn:microsoft.com/office/officeart/2005/8/layout/hierarchy3"/>
    <dgm:cxn modelId="{2C01DD17-826E-461C-A1B0-E586DC277413}" type="presOf" srcId="{2DC301FE-8C11-4FE7-A2CC-370DA0A85FC1}" destId="{E2E98059-E85A-4F6C-A862-D5368356AA1B}" srcOrd="0" destOrd="0" presId="urn:microsoft.com/office/officeart/2005/8/layout/hierarchy3"/>
    <dgm:cxn modelId="{1BEBCD7E-3BAE-4BDC-A368-D38E99ED2782}" type="presOf" srcId="{666C29BD-65E5-421A-9FE7-F3D2388970A4}" destId="{2014995A-B1CE-4E67-9AC0-8090BCAA0BE9}" srcOrd="0" destOrd="0" presId="urn:microsoft.com/office/officeart/2005/8/layout/hierarchy3"/>
    <dgm:cxn modelId="{73893E1C-2845-4B6E-88A6-51168A25CF0C}" srcId="{CF7A4327-503C-4C8F-BEA5-E029D7D0F033}" destId="{7C027217-52D4-4568-829E-36F4AC0699FB}" srcOrd="3" destOrd="0" parTransId="{6B7F9712-5C08-45A0-A2E2-37F909C630EA}" sibTransId="{962F97C5-EEA2-469D-ACBF-931CCBFD4619}"/>
    <dgm:cxn modelId="{71E0A812-9C79-49A9-8D32-F3FBFD14B36F}" srcId="{62234E49-16C7-48E9-859A-8C5F6B968FE6}" destId="{80AFD18C-3CDE-4F13-8E7B-FACE67206AAC}" srcOrd="0" destOrd="0" parTransId="{10AFA1B7-07F7-4DB4-B9C8-092C1B6CB1BA}" sibTransId="{0A0ABCEF-C8F8-4441-BE65-0E98DD6A5073}"/>
    <dgm:cxn modelId="{1513640E-AD49-436F-A1FB-40EA0A6CF9AA}" type="presOf" srcId="{62234E49-16C7-48E9-859A-8C5F6B968FE6}" destId="{5D148B09-DA8E-4D65-B171-80AAEEE3A652}" srcOrd="0" destOrd="0" presId="urn:microsoft.com/office/officeart/2005/8/layout/hierarchy3"/>
    <dgm:cxn modelId="{274A0085-55FE-4C4F-9532-A11714E1FC10}" type="presOf" srcId="{83278F88-060A-413C-8A1E-9008C0A0CE43}" destId="{3175B3B7-2CB6-40BB-862A-9C05880D336F}" srcOrd="0" destOrd="0" presId="urn:microsoft.com/office/officeart/2005/8/layout/hierarchy3"/>
    <dgm:cxn modelId="{09D38BAF-16F2-4B97-91CE-D06E8467BC84}" type="presOf" srcId="{1BBA2DFC-7A13-44AE-A763-445572B77D93}" destId="{F2DD1A01-413E-4009-BC8A-0916134362E5}" srcOrd="0" destOrd="0" presId="urn:microsoft.com/office/officeart/2005/8/layout/hierarchy3"/>
    <dgm:cxn modelId="{895D60F4-BBDB-4273-8D9D-D823B06A7D92}" srcId="{66155C2E-9CE6-4C17-A590-F9D94205E2F1}" destId="{1D452E73-DB93-4ED7-9557-5FEFF36013E6}" srcOrd="1" destOrd="0" parTransId="{1CD6A471-4E18-47F1-9D23-6CEA75A6DD22}" sibTransId="{DA9698F1-7ECD-4ED0-9A34-D07FD9C3B9DE}"/>
    <dgm:cxn modelId="{49E14148-D116-435C-9D22-DE5B7D1C9DFA}" type="presOf" srcId="{F9B0ADD5-CD50-4B32-94B0-36800AEE689F}" destId="{2A417185-FB8F-4C54-B76B-4B447656DCD5}" srcOrd="0" destOrd="0" presId="urn:microsoft.com/office/officeart/2005/8/layout/hierarchy3"/>
    <dgm:cxn modelId="{788AD4A5-9FD0-426E-9958-6CEC41295635}" srcId="{CF7A4327-503C-4C8F-BEA5-E029D7D0F033}" destId="{AB183454-F802-4D1C-AF82-6911FAD2F69A}" srcOrd="0" destOrd="0" parTransId="{1BBA2DFC-7A13-44AE-A763-445572B77D93}" sibTransId="{9464BBD2-8F14-4BBE-BA18-ACC9FB4488A3}"/>
    <dgm:cxn modelId="{27A201AD-F245-4770-9BF1-4A58CEBFAB64}" type="presOf" srcId="{46A5A749-5B59-45CF-8ADE-657B4A2A9A87}" destId="{C49BD37F-D24D-4278-9AAD-46334A2923EC}" srcOrd="0" destOrd="0" presId="urn:microsoft.com/office/officeart/2005/8/layout/hierarchy3"/>
    <dgm:cxn modelId="{B627A6B3-29F5-4B29-8E1B-75FCE07AA1AF}" srcId="{66155C2E-9CE6-4C17-A590-F9D94205E2F1}" destId="{CF7A4327-503C-4C8F-BEA5-E029D7D0F033}" srcOrd="2" destOrd="0" parTransId="{D7B3E6E1-C7FC-4238-9866-8E93B78FD8E8}" sibTransId="{05FBD8AE-1EAB-459B-8A11-232F643985BB}"/>
    <dgm:cxn modelId="{E94E1A11-CB1C-46DC-82C3-8106774C3012}" type="presOf" srcId="{5E321F02-6253-468D-B92E-EF88A446D2E6}" destId="{F3D771F5-D7AB-4B11-952D-EF756F228F9E}" srcOrd="0" destOrd="0" presId="urn:microsoft.com/office/officeart/2005/8/layout/hierarchy3"/>
    <dgm:cxn modelId="{34380ABF-4A4D-465D-9F23-4627D0E2C31C}" srcId="{66155C2E-9CE6-4C17-A590-F9D94205E2F1}" destId="{E4E9DE9B-A68E-453C-81B4-680C7068D0CA}" srcOrd="0" destOrd="0" parTransId="{461D4133-8F2A-4730-9206-65AD346E6A99}" sibTransId="{6D7922A7-CBD7-4978-95E3-C81E885EE0FE}"/>
    <dgm:cxn modelId="{BD101302-C5C6-4B54-8651-992718B0D2E0}" type="presOf" srcId="{AE8CD252-54B9-4777-9619-5E75169F7289}" destId="{955599D9-28C5-4E9D-8FF5-395DE4766E0A}" srcOrd="0" destOrd="0" presId="urn:microsoft.com/office/officeart/2005/8/layout/hierarchy3"/>
    <dgm:cxn modelId="{1A16C876-75ED-45D7-A88B-93F86B5F44E1}" type="presOf" srcId="{4222A827-8E9A-4290-B4F8-3D58BCAF9177}" destId="{AFE840AD-4EED-472E-9F8C-3686C3B7D296}" srcOrd="0" destOrd="0" presId="urn:microsoft.com/office/officeart/2005/8/layout/hierarchy3"/>
    <dgm:cxn modelId="{1C354ED9-68D9-4B79-9A83-899764D5D72F}" srcId="{CF7A4327-503C-4C8F-BEA5-E029D7D0F033}" destId="{84C342DC-7CC1-4F2C-AFCF-9BD0056218FB}" srcOrd="1" destOrd="0" parTransId="{754B129C-1D93-4667-9D8C-26753E3ECDB9}" sibTransId="{C44B6959-EE7C-4FDF-B440-0F845946E341}"/>
    <dgm:cxn modelId="{CE170AED-F3B4-45F9-887D-F4ECDF9025E3}" type="presOf" srcId="{10AFA1B7-07F7-4DB4-B9C8-092C1B6CB1BA}" destId="{DF0F50FA-9469-4E37-AE9A-B14090C74141}" srcOrd="0" destOrd="0" presId="urn:microsoft.com/office/officeart/2005/8/layout/hierarchy3"/>
    <dgm:cxn modelId="{D4AF4F23-18DB-43D0-836D-DF6CC6516C82}" srcId="{E4E9DE9B-A68E-453C-81B4-680C7068D0CA}" destId="{F9B0ADD5-CD50-4B32-94B0-36800AEE689F}" srcOrd="0" destOrd="0" parTransId="{666C29BD-65E5-421A-9FE7-F3D2388970A4}" sibTransId="{3F6412FC-4DDC-4262-935C-72D84AD6643C}"/>
    <dgm:cxn modelId="{62F905C0-CC71-4DC8-825B-1F2B4355119C}" srcId="{1D452E73-DB93-4ED7-9557-5FEFF36013E6}" destId="{E436664A-4EFF-47A8-9BF4-4DFF5E698479}" srcOrd="3" destOrd="0" parTransId="{5E321F02-6253-468D-B92E-EF88A446D2E6}" sibTransId="{3F344C6A-3A62-4F56-8FAB-EBA700EA39C3}"/>
    <dgm:cxn modelId="{BC0DBB67-A1F3-4DC2-9D89-AF41A1872D6F}" srcId="{CF7A4327-503C-4C8F-BEA5-E029D7D0F033}" destId="{BA239CB1-2B01-4373-99A8-D5077F9E5BA9}" srcOrd="4" destOrd="0" parTransId="{8AD1B7C3-9747-456D-BE02-46899D24A266}" sibTransId="{6620F168-7E65-4150-ADA8-75F2C38990D2}"/>
    <dgm:cxn modelId="{0F8FF199-D1A4-47DA-9B76-731C32B40CF8}" srcId="{62234E49-16C7-48E9-859A-8C5F6B968FE6}" destId="{D7443EE6-08AF-47AB-9CA3-C6B38515D081}" srcOrd="2" destOrd="0" parTransId="{241E3C6E-EFD2-4481-B9C1-455FB2B7C63F}" sibTransId="{7E0005AC-EA31-4787-A5D4-277905DD165E}"/>
    <dgm:cxn modelId="{A70BFD05-3161-4CB1-984E-E1DE787D78B8}" type="presOf" srcId="{CF7A4327-503C-4C8F-BEA5-E029D7D0F033}" destId="{879DF750-A102-4394-8968-AB0818B6BDA6}" srcOrd="1" destOrd="0" presId="urn:microsoft.com/office/officeart/2005/8/layout/hierarchy3"/>
    <dgm:cxn modelId="{4052BF47-A046-4085-A2B7-911960481BE7}" type="presOf" srcId="{8AD1B7C3-9747-456D-BE02-46899D24A266}" destId="{F3783657-97DF-4346-A16D-5D8D7B617D36}" srcOrd="0" destOrd="0" presId="urn:microsoft.com/office/officeart/2005/8/layout/hierarchy3"/>
    <dgm:cxn modelId="{C5086894-CF16-413C-91DB-B74115082729}" type="presOf" srcId="{9D001733-AB0F-4C4E-9B2B-F3D98376908E}" destId="{FF4C8772-17EC-4BFD-A8C8-089413E999F2}" srcOrd="0" destOrd="0" presId="urn:microsoft.com/office/officeart/2005/8/layout/hierarchy3"/>
    <dgm:cxn modelId="{E6C14466-BADE-4F44-9EE2-D29F369FA31E}" type="presOf" srcId="{F7D849EF-D839-4B36-B4A6-630F68209319}" destId="{5ED8913B-7E37-4189-9884-3B992AFA5E89}" srcOrd="0" destOrd="0" presId="urn:microsoft.com/office/officeart/2005/8/layout/hierarchy3"/>
    <dgm:cxn modelId="{149FCB2E-EEB9-40C0-A368-0580DF87521C}" type="presOf" srcId="{DA4BD03C-EFD6-41FE-A84C-2016975471E7}" destId="{E7669E3B-B639-460D-B8F8-54487FFD1C90}" srcOrd="0" destOrd="0" presId="urn:microsoft.com/office/officeart/2005/8/layout/hierarchy3"/>
    <dgm:cxn modelId="{8B0E4EFE-A55B-440D-A10E-CC3B3F126451}" type="presOf" srcId="{E4E9DE9B-A68E-453C-81B4-680C7068D0CA}" destId="{947FA6E7-91C8-4558-94C3-22515B720C6F}" srcOrd="1" destOrd="0" presId="urn:microsoft.com/office/officeart/2005/8/layout/hierarchy3"/>
    <dgm:cxn modelId="{E0B9A69A-7E3B-4F7A-823A-4B48B0F08BAB}" type="presOf" srcId="{43E947B1-6947-46B7-92B9-3C071213F2D4}" destId="{12D5A05D-E4AB-453D-BDF9-606C574808F7}" srcOrd="0" destOrd="0" presId="urn:microsoft.com/office/officeart/2005/8/layout/hierarchy3"/>
    <dgm:cxn modelId="{A726B0C5-D085-4EC2-B558-61CC3132C5AB}" type="presOf" srcId="{241E3C6E-EFD2-4481-B9C1-455FB2B7C63F}" destId="{197887A9-D3CA-40DE-92A2-C7F01AE67D48}" srcOrd="0" destOrd="0" presId="urn:microsoft.com/office/officeart/2005/8/layout/hierarchy3"/>
    <dgm:cxn modelId="{75EA7CD5-B738-455B-BFE2-45A95181C65D}" type="presOf" srcId="{1D452E73-DB93-4ED7-9557-5FEFF36013E6}" destId="{4898F94B-8CC2-4267-9DDF-CAC92E06B344}" srcOrd="0" destOrd="0" presId="urn:microsoft.com/office/officeart/2005/8/layout/hierarchy3"/>
    <dgm:cxn modelId="{4D5017C8-5439-4ED6-A305-BB3420D8CC3C}" type="presOf" srcId="{1AFA25BE-AF2C-42D0-AAF8-3F99CA0A6DDF}" destId="{E5D9F992-D49F-4340-9C59-57DCE93582C0}" srcOrd="0" destOrd="0" presId="urn:microsoft.com/office/officeart/2005/8/layout/hierarchy3"/>
    <dgm:cxn modelId="{71438ADF-94A7-48BD-BA81-BCD0A85F8C68}" type="presOf" srcId="{4253A95E-899C-404A-9FD7-AB39DF7C0396}" destId="{087FED28-69B2-4B17-8522-506C4163117D}" srcOrd="0" destOrd="0" presId="urn:microsoft.com/office/officeart/2005/8/layout/hierarchy3"/>
    <dgm:cxn modelId="{F344F8B5-4CC9-4778-B2A2-F41721228E98}" srcId="{62234E49-16C7-48E9-859A-8C5F6B968FE6}" destId="{9D001733-AB0F-4C4E-9B2B-F3D98376908E}" srcOrd="1" destOrd="0" parTransId="{CA6949E1-F615-43C2-8112-9A16DBC04C76}" sibTransId="{B4025343-A287-479F-99A7-BE01703C6FB2}"/>
    <dgm:cxn modelId="{D98BCA3E-D7D4-443F-B794-A3F68DD20861}" type="presOf" srcId="{6B7F9712-5C08-45A0-A2E2-37F909C630EA}" destId="{6ECFD751-732D-4772-9008-5A5EEB1F655E}" srcOrd="0" destOrd="0" presId="urn:microsoft.com/office/officeart/2005/8/layout/hierarchy3"/>
    <dgm:cxn modelId="{BDC4F569-11D7-4F36-A3FB-4D3A1BEBF76A}" type="presOf" srcId="{ADA8BF80-B5BE-4499-9B84-43F3B243E6A5}" destId="{1ED598B6-BD20-4FBB-A3F6-10037865C311}" srcOrd="0" destOrd="0" presId="urn:microsoft.com/office/officeart/2005/8/layout/hierarchy3"/>
    <dgm:cxn modelId="{CF6E21BA-9DB4-47E3-A984-2A58A5A58627}" type="presOf" srcId="{BA239CB1-2B01-4373-99A8-D5077F9E5BA9}" destId="{D1068A0F-1911-4B09-83AE-CB9D99CE9EA9}" srcOrd="0" destOrd="0" presId="urn:microsoft.com/office/officeart/2005/8/layout/hierarchy3"/>
    <dgm:cxn modelId="{6A90142C-0173-4834-8D37-703DA23C5791}" type="presOf" srcId="{66155C2E-9CE6-4C17-A590-F9D94205E2F1}" destId="{ACAEFE83-F249-42F8-89D0-571EAA745DE0}" srcOrd="0" destOrd="0" presId="urn:microsoft.com/office/officeart/2005/8/layout/hierarchy3"/>
    <dgm:cxn modelId="{736F240F-BE21-4F47-95F9-ED982592DA45}" srcId="{E4E9DE9B-A68E-453C-81B4-680C7068D0CA}" destId="{1AFA25BE-AF2C-42D0-AAF8-3F99CA0A6DDF}" srcOrd="1" destOrd="0" parTransId="{46A5A749-5B59-45CF-8ADE-657B4A2A9A87}" sibTransId="{CEC32993-BBCA-41E7-9E42-118231458EEE}"/>
    <dgm:cxn modelId="{86918EEC-3854-408E-AB57-F2412FB951C4}" srcId="{1D452E73-DB93-4ED7-9557-5FEFF36013E6}" destId="{810FB2C7-9DDF-49E3-88BA-22AA1890ED4F}" srcOrd="2" destOrd="0" parTransId="{E76DF904-9C1D-4D8E-B4DA-D91B5D9AD57B}" sibTransId="{7AE79C37-1C31-4D35-8E24-BDC1255951BC}"/>
    <dgm:cxn modelId="{D507D2BC-B14C-455E-83EA-4EE2CA8EF527}" type="presOf" srcId="{CF7A4327-503C-4C8F-BEA5-E029D7D0F033}" destId="{A85DE0E0-0149-418A-B9DB-DF0D18DEC5EC}" srcOrd="0" destOrd="0" presId="urn:microsoft.com/office/officeart/2005/8/layout/hierarchy3"/>
    <dgm:cxn modelId="{AC07729B-BB34-45DE-8598-400835C2A441}" type="presOf" srcId="{A71FBF4E-5621-457D-A8C6-12F8E53885C9}" destId="{24E22832-5BA3-47E5-B87B-D50CE4E89E35}" srcOrd="0" destOrd="0" presId="urn:microsoft.com/office/officeart/2005/8/layout/hierarchy3"/>
    <dgm:cxn modelId="{52A0B8E4-F410-405C-831F-B3D1EDFEAC3F}" srcId="{66155C2E-9CE6-4C17-A590-F9D94205E2F1}" destId="{62234E49-16C7-48E9-859A-8C5F6B968FE6}" srcOrd="3" destOrd="0" parTransId="{B822EF8C-58C0-4DFA-9F36-2F41897C0924}" sibTransId="{2888B45A-8A00-40A9-A4F3-9C57AF194A5E}"/>
    <dgm:cxn modelId="{2AD3DD75-3BA1-44F6-96E7-67586CE5E5D2}" srcId="{62234E49-16C7-48E9-859A-8C5F6B968FE6}" destId="{ADA8BF80-B5BE-4499-9B84-43F3B243E6A5}" srcOrd="5" destOrd="0" parTransId="{675B43E1-015F-4CD2-BD31-5038F1B02F0A}" sibTransId="{9D0684B1-8F3A-4387-92E6-1D015BF31AB5}"/>
    <dgm:cxn modelId="{AB8A7728-4383-4FF9-984E-D13923C440A3}" srcId="{1D452E73-DB93-4ED7-9557-5FEFF36013E6}" destId="{077C9AFC-83C3-4203-838A-22107A23C789}" srcOrd="4" destOrd="0" parTransId="{2DC301FE-8C11-4FE7-A2CC-370DA0A85FC1}" sibTransId="{E690329C-D52E-4BA8-82CF-766BCCDFB162}"/>
    <dgm:cxn modelId="{2DD4DD5E-3FE3-434B-BBDB-442426F74928}" type="presOf" srcId="{84C342DC-7CC1-4F2C-AFCF-9BD0056218FB}" destId="{DFA09E55-AE2C-44D9-A614-ED5377F8E43B}" srcOrd="0" destOrd="0" presId="urn:microsoft.com/office/officeart/2005/8/layout/hierarchy3"/>
    <dgm:cxn modelId="{3DDD5323-BD99-437F-9058-E1E29E7E6870}" srcId="{1D452E73-DB93-4ED7-9557-5FEFF36013E6}" destId="{727BB517-682E-4B79-A0DF-0EA343CA78FE}" srcOrd="0" destOrd="0" parTransId="{9368E118-8941-427A-A938-55318E1CC173}" sibTransId="{82B26D7D-475D-475D-9542-1199DB4A9EC8}"/>
    <dgm:cxn modelId="{66C87A39-4E0E-4672-B953-64B34D7FA13C}" type="presOf" srcId="{675B43E1-015F-4CD2-BD31-5038F1B02F0A}" destId="{2C784EEF-E826-4AC0-93A5-F6D204935F90}" srcOrd="0" destOrd="0" presId="urn:microsoft.com/office/officeart/2005/8/layout/hierarchy3"/>
    <dgm:cxn modelId="{E79EEA62-91AE-4738-883C-489C178F4677}" type="presOf" srcId="{62234E49-16C7-48E9-859A-8C5F6B968FE6}" destId="{E043D153-8108-41D0-BF07-4AE54341CE89}" srcOrd="1" destOrd="0" presId="urn:microsoft.com/office/officeart/2005/8/layout/hierarchy3"/>
    <dgm:cxn modelId="{AED9906D-557F-4A17-A965-94C6B3353B2A}" srcId="{E4E9DE9B-A68E-453C-81B4-680C7068D0CA}" destId="{CFF5B2C0-9140-425D-B7FF-DD2D71C6199E}" srcOrd="2" destOrd="0" parTransId="{4222A827-8E9A-4290-B4F8-3D58BCAF9177}" sibTransId="{02CF28CB-6F3B-482C-A033-1208B0E969E8}"/>
    <dgm:cxn modelId="{05BDCA79-8A54-4250-9612-7AB33C0534D5}" type="presOf" srcId="{E436664A-4EFF-47A8-9BF4-4DFF5E698479}" destId="{94E37EAD-31F9-46AD-A5C7-C555C2AA3B3E}" srcOrd="0" destOrd="0" presId="urn:microsoft.com/office/officeart/2005/8/layout/hierarchy3"/>
    <dgm:cxn modelId="{88B6E6BE-E1B9-4D27-A28E-F4E994B67EA0}" type="presOf" srcId="{1D452E73-DB93-4ED7-9557-5FEFF36013E6}" destId="{951800E6-D59D-4211-AB34-B1C46FDAF82D}" srcOrd="1" destOrd="0" presId="urn:microsoft.com/office/officeart/2005/8/layout/hierarchy3"/>
    <dgm:cxn modelId="{CF0DB162-AAC6-4C9B-AF85-68129577CBE0}" type="presOf" srcId="{AB183454-F802-4D1C-AF82-6911FAD2F69A}" destId="{B703B6E6-96FD-4E51-94BE-236EAA7E7353}" srcOrd="0" destOrd="0" presId="urn:microsoft.com/office/officeart/2005/8/layout/hierarchy3"/>
    <dgm:cxn modelId="{17643B45-BE56-468B-BE5E-F670A51D5DC0}" type="presOf" srcId="{B8379596-2E09-4CA7-BAC1-FDF754A13983}" destId="{9AA927CA-D8F4-49DE-9216-6CA938AD765C}" srcOrd="0" destOrd="0" presId="urn:microsoft.com/office/officeart/2005/8/layout/hierarchy3"/>
    <dgm:cxn modelId="{EA32F49C-2294-4B4B-B3C2-635DE18648D2}" srcId="{CF7A4327-503C-4C8F-BEA5-E029D7D0F033}" destId="{0ADD6818-A36F-4702-B60B-5755498768AC}" srcOrd="2" destOrd="0" parTransId="{E625303D-EB76-4F82-8855-EEF022545041}" sibTransId="{1F64D28E-6953-442A-9CD0-B4AE3F1C1AE8}"/>
    <dgm:cxn modelId="{2BD40604-43BF-4E21-A751-A96279B60445}" srcId="{62234E49-16C7-48E9-859A-8C5F6B968FE6}" destId="{F7D849EF-D839-4B36-B4A6-630F68209319}" srcOrd="4" destOrd="0" parTransId="{AE8CD252-54B9-4777-9619-5E75169F7289}" sibTransId="{5A796287-4826-4D9B-983A-AE29015ADED9}"/>
    <dgm:cxn modelId="{48CA8C63-B741-4CEA-9CD9-53E9508AE83D}" type="presOf" srcId="{CA6949E1-F615-43C2-8112-9A16DBC04C76}" destId="{1524399A-C20C-4979-9E72-A16CC989CC1C}" srcOrd="0" destOrd="0" presId="urn:microsoft.com/office/officeart/2005/8/layout/hierarchy3"/>
    <dgm:cxn modelId="{AC003574-1F81-4850-9BD9-ADC2036163E6}" type="presOf" srcId="{CFF5B2C0-9140-425D-B7FF-DD2D71C6199E}" destId="{2F140F03-A56C-48BB-9362-A77BE72AD2FF}" srcOrd="0" destOrd="0" presId="urn:microsoft.com/office/officeart/2005/8/layout/hierarchy3"/>
    <dgm:cxn modelId="{4178ACBC-0067-4587-8DD3-8C0B0A192F7F}" type="presOf" srcId="{077C9AFC-83C3-4203-838A-22107A23C789}" destId="{0BD8B6D7-7802-411C-ADB6-B0B1E35DB7F7}" srcOrd="0" destOrd="0" presId="urn:microsoft.com/office/officeart/2005/8/layout/hierarchy3"/>
    <dgm:cxn modelId="{7E551B6A-996B-454D-BD51-4E6000F3F4DD}" srcId="{CF7A4327-503C-4C8F-BEA5-E029D7D0F033}" destId="{E03F8438-C96A-490C-A13A-4E31ED7DF588}" srcOrd="5" destOrd="0" parTransId="{43E947B1-6947-46B7-92B9-3C071213F2D4}" sibTransId="{AF7CA6A4-05BE-4667-A155-F4F0DE6441B0}"/>
    <dgm:cxn modelId="{CFF534EA-B4E6-48C5-929D-5B782393262B}" type="presOf" srcId="{D7443EE6-08AF-47AB-9CA3-C6B38515D081}" destId="{4CCB97F5-A071-4923-9C64-A0B3DB45D0C4}" srcOrd="0" destOrd="0" presId="urn:microsoft.com/office/officeart/2005/8/layout/hierarchy3"/>
    <dgm:cxn modelId="{DCDC149F-6804-4A14-941D-C2982BB6886C}" type="presOf" srcId="{0ADD6818-A36F-4702-B60B-5755498768AC}" destId="{B13C0D87-DBE4-45AA-B3EF-39FE151EF019}" srcOrd="0" destOrd="0" presId="urn:microsoft.com/office/officeart/2005/8/layout/hierarchy3"/>
    <dgm:cxn modelId="{B1DD288E-288B-4596-84D6-A2946429188F}" type="presOf" srcId="{7C027217-52D4-4568-829E-36F4AC0699FB}" destId="{B6DAFC25-BDAA-4FA1-BBF4-93DE398461BC}" srcOrd="0" destOrd="0" presId="urn:microsoft.com/office/officeart/2005/8/layout/hierarchy3"/>
    <dgm:cxn modelId="{952A4802-BBA3-490C-9142-FBD844158F77}" srcId="{62234E49-16C7-48E9-859A-8C5F6B968FE6}" destId="{B8379596-2E09-4CA7-BAC1-FDF754A13983}" srcOrd="3" destOrd="0" parTransId="{A71FBF4E-5621-457D-A8C6-12F8E53885C9}" sibTransId="{F0AAF200-4D5A-4FC8-9E16-D7DB11F47F78}"/>
    <dgm:cxn modelId="{0C8956EB-C70D-42D5-B44D-892B94ADEFD5}" type="presOf" srcId="{80AFD18C-3CDE-4F13-8E7B-FACE67206AAC}" destId="{194C5D6E-6C84-41A7-89FC-CF297F0B1757}" srcOrd="0" destOrd="0" presId="urn:microsoft.com/office/officeart/2005/8/layout/hierarchy3"/>
    <dgm:cxn modelId="{18991D2D-649F-442D-B7D0-8EB973545ACB}" type="presOf" srcId="{B02C09E3-DA9B-4840-B70A-24F1E37F87F9}" destId="{853E0E3F-B811-42B8-9153-DE5E7589486A}" srcOrd="0" destOrd="0" presId="urn:microsoft.com/office/officeart/2005/8/layout/hierarchy3"/>
    <dgm:cxn modelId="{D7FCAD28-26B4-4EF5-B70F-60263B72B113}" type="presOf" srcId="{E625303D-EB76-4F82-8855-EEF022545041}" destId="{365F48F3-4F82-4C9C-8D89-FD7630C7E0A8}" srcOrd="0" destOrd="0" presId="urn:microsoft.com/office/officeart/2005/8/layout/hierarchy3"/>
    <dgm:cxn modelId="{B78755E6-AAD7-497A-A13A-EA060C0EBA0D}" type="presOf" srcId="{810FB2C7-9DDF-49E3-88BA-22AA1890ED4F}" destId="{87D4D699-266C-4D5B-89B4-1E51332BADD7}" srcOrd="0" destOrd="0" presId="urn:microsoft.com/office/officeart/2005/8/layout/hierarchy3"/>
    <dgm:cxn modelId="{4AF7374A-251C-476F-AA45-05B80684749E}" type="presOf" srcId="{727BB517-682E-4B79-A0DF-0EA343CA78FE}" destId="{2ED74DA8-FD84-483B-A0D9-3C3D8AE270F4}" srcOrd="0" destOrd="0" presId="urn:microsoft.com/office/officeart/2005/8/layout/hierarchy3"/>
    <dgm:cxn modelId="{CC3B07EC-C60D-4DAB-9722-5BC3B444D6A0}" srcId="{1D452E73-DB93-4ED7-9557-5FEFF36013E6}" destId="{4253A95E-899C-404A-9FD7-AB39DF7C0396}" srcOrd="1" destOrd="0" parTransId="{B02C09E3-DA9B-4840-B70A-24F1E37F87F9}" sibTransId="{993B50F8-7035-475D-8FB1-984E839AA349}"/>
    <dgm:cxn modelId="{2675859E-9D9B-4DD7-9AF6-3EF1EC6619D4}" type="presOf" srcId="{9368E118-8941-427A-A938-55318E1CC173}" destId="{DC25C304-8D61-481B-811E-0415A131EEAD}" srcOrd="0" destOrd="0" presId="urn:microsoft.com/office/officeart/2005/8/layout/hierarchy3"/>
    <dgm:cxn modelId="{5089040B-9EC9-428E-8745-D7E7EDF07C39}" type="presOf" srcId="{E4E9DE9B-A68E-453C-81B4-680C7068D0CA}" destId="{45DC79F5-1941-4F88-BC05-809A3362CD46}" srcOrd="0" destOrd="0" presId="urn:microsoft.com/office/officeart/2005/8/layout/hierarchy3"/>
    <dgm:cxn modelId="{EAE85E0A-2867-4FFC-8FE0-8E8A4B4AFFA2}" srcId="{E4E9DE9B-A68E-453C-81B4-680C7068D0CA}" destId="{DA4BD03C-EFD6-41FE-A84C-2016975471E7}" srcOrd="3" destOrd="0" parTransId="{83278F88-060A-413C-8A1E-9008C0A0CE43}" sibTransId="{308F82C8-25BA-4C85-9A96-ADE0A0C81861}"/>
    <dgm:cxn modelId="{EDBA2E86-2465-47DD-A1B8-7E69A55B4D70}" type="presOf" srcId="{E03F8438-C96A-490C-A13A-4E31ED7DF588}" destId="{26402FC3-C266-49CF-88E6-B87653B1AA91}" srcOrd="0" destOrd="0" presId="urn:microsoft.com/office/officeart/2005/8/layout/hierarchy3"/>
    <dgm:cxn modelId="{BA3B17E9-55DA-4B39-9BD0-9194F1A4CA5F}" type="presOf" srcId="{E76DF904-9C1D-4D8E-B4DA-D91B5D9AD57B}" destId="{BE82EEBF-360C-474F-9A74-B5054E82612E}" srcOrd="0" destOrd="0" presId="urn:microsoft.com/office/officeart/2005/8/layout/hierarchy3"/>
    <dgm:cxn modelId="{CEF5834F-2F70-4947-856B-DDD2418BBBDB}" type="presParOf" srcId="{ACAEFE83-F249-42F8-89D0-571EAA745DE0}" destId="{04A3631F-0CD2-4BA4-97AF-22D107A11E51}" srcOrd="0" destOrd="0" presId="urn:microsoft.com/office/officeart/2005/8/layout/hierarchy3"/>
    <dgm:cxn modelId="{51839C5F-EF21-4994-BC77-93479F3CA8DD}" type="presParOf" srcId="{04A3631F-0CD2-4BA4-97AF-22D107A11E51}" destId="{71249756-F39D-451D-90A5-5AAE1E85438F}" srcOrd="0" destOrd="0" presId="urn:microsoft.com/office/officeart/2005/8/layout/hierarchy3"/>
    <dgm:cxn modelId="{70221488-921B-4A8D-A661-5EC1EB73ABE7}" type="presParOf" srcId="{71249756-F39D-451D-90A5-5AAE1E85438F}" destId="{45DC79F5-1941-4F88-BC05-809A3362CD46}" srcOrd="0" destOrd="0" presId="urn:microsoft.com/office/officeart/2005/8/layout/hierarchy3"/>
    <dgm:cxn modelId="{DD90846E-2C6A-4897-8667-D8BDF8FBA58A}" type="presParOf" srcId="{71249756-F39D-451D-90A5-5AAE1E85438F}" destId="{947FA6E7-91C8-4558-94C3-22515B720C6F}" srcOrd="1" destOrd="0" presId="urn:microsoft.com/office/officeart/2005/8/layout/hierarchy3"/>
    <dgm:cxn modelId="{71E91277-2F8D-4DB6-8F46-22B5B73609E6}" type="presParOf" srcId="{04A3631F-0CD2-4BA4-97AF-22D107A11E51}" destId="{1AE0DF54-DB8C-436B-9F76-A88762F2B10D}" srcOrd="1" destOrd="0" presId="urn:microsoft.com/office/officeart/2005/8/layout/hierarchy3"/>
    <dgm:cxn modelId="{B7C634D8-C8A6-47D2-8A23-598E51A815E8}" type="presParOf" srcId="{1AE0DF54-DB8C-436B-9F76-A88762F2B10D}" destId="{2014995A-B1CE-4E67-9AC0-8090BCAA0BE9}" srcOrd="0" destOrd="0" presId="urn:microsoft.com/office/officeart/2005/8/layout/hierarchy3"/>
    <dgm:cxn modelId="{03665659-7133-47BA-985F-A1FF4631C103}" type="presParOf" srcId="{1AE0DF54-DB8C-436B-9F76-A88762F2B10D}" destId="{2A417185-FB8F-4C54-B76B-4B447656DCD5}" srcOrd="1" destOrd="0" presId="urn:microsoft.com/office/officeart/2005/8/layout/hierarchy3"/>
    <dgm:cxn modelId="{B22A4D4B-EBB5-41B4-B95E-B8E13A9283FB}" type="presParOf" srcId="{1AE0DF54-DB8C-436B-9F76-A88762F2B10D}" destId="{C49BD37F-D24D-4278-9AAD-46334A2923EC}" srcOrd="2" destOrd="0" presId="urn:microsoft.com/office/officeart/2005/8/layout/hierarchy3"/>
    <dgm:cxn modelId="{43F0DDCE-9C5C-4773-B3E4-68A98B3C1943}" type="presParOf" srcId="{1AE0DF54-DB8C-436B-9F76-A88762F2B10D}" destId="{E5D9F992-D49F-4340-9C59-57DCE93582C0}" srcOrd="3" destOrd="0" presId="urn:microsoft.com/office/officeart/2005/8/layout/hierarchy3"/>
    <dgm:cxn modelId="{6310E2DF-47C1-4A24-B5D2-33339C3BFE0E}" type="presParOf" srcId="{1AE0DF54-DB8C-436B-9F76-A88762F2B10D}" destId="{AFE840AD-4EED-472E-9F8C-3686C3B7D296}" srcOrd="4" destOrd="0" presId="urn:microsoft.com/office/officeart/2005/8/layout/hierarchy3"/>
    <dgm:cxn modelId="{EA17FB01-C000-4ABA-A419-6BFA365AED2C}" type="presParOf" srcId="{1AE0DF54-DB8C-436B-9F76-A88762F2B10D}" destId="{2F140F03-A56C-48BB-9362-A77BE72AD2FF}" srcOrd="5" destOrd="0" presId="urn:microsoft.com/office/officeart/2005/8/layout/hierarchy3"/>
    <dgm:cxn modelId="{44FD71B3-78E8-40A6-92B1-97BFD828D014}" type="presParOf" srcId="{1AE0DF54-DB8C-436B-9F76-A88762F2B10D}" destId="{3175B3B7-2CB6-40BB-862A-9C05880D336F}" srcOrd="6" destOrd="0" presId="urn:microsoft.com/office/officeart/2005/8/layout/hierarchy3"/>
    <dgm:cxn modelId="{9B8EA10C-CC49-4076-9FD0-FDDF4C2E4E7D}" type="presParOf" srcId="{1AE0DF54-DB8C-436B-9F76-A88762F2B10D}" destId="{E7669E3B-B639-460D-B8F8-54487FFD1C90}" srcOrd="7" destOrd="0" presId="urn:microsoft.com/office/officeart/2005/8/layout/hierarchy3"/>
    <dgm:cxn modelId="{95043120-4EDD-4E35-9CFE-2CFD0E1A2804}" type="presParOf" srcId="{ACAEFE83-F249-42F8-89D0-571EAA745DE0}" destId="{2045A35F-970D-4383-A579-F4D2002E7060}" srcOrd="1" destOrd="0" presId="urn:microsoft.com/office/officeart/2005/8/layout/hierarchy3"/>
    <dgm:cxn modelId="{3364B571-8ECD-460A-843E-28D4EDCC6B22}" type="presParOf" srcId="{2045A35F-970D-4383-A579-F4D2002E7060}" destId="{ACE0D127-139A-4D86-9FC5-533547C46E54}" srcOrd="0" destOrd="0" presId="urn:microsoft.com/office/officeart/2005/8/layout/hierarchy3"/>
    <dgm:cxn modelId="{5F6F8100-C209-44C9-8267-E8319FFEC9C3}" type="presParOf" srcId="{ACE0D127-139A-4D86-9FC5-533547C46E54}" destId="{4898F94B-8CC2-4267-9DDF-CAC92E06B344}" srcOrd="0" destOrd="0" presId="urn:microsoft.com/office/officeart/2005/8/layout/hierarchy3"/>
    <dgm:cxn modelId="{603B27E4-911D-4AA7-B668-EFA4253DA7F3}" type="presParOf" srcId="{ACE0D127-139A-4D86-9FC5-533547C46E54}" destId="{951800E6-D59D-4211-AB34-B1C46FDAF82D}" srcOrd="1" destOrd="0" presId="urn:microsoft.com/office/officeart/2005/8/layout/hierarchy3"/>
    <dgm:cxn modelId="{8BD6EC9D-0EDE-464D-98A6-74AD1B9F5165}" type="presParOf" srcId="{2045A35F-970D-4383-A579-F4D2002E7060}" destId="{E883506B-8DFC-4383-BE06-6F702F68F5EF}" srcOrd="1" destOrd="0" presId="urn:microsoft.com/office/officeart/2005/8/layout/hierarchy3"/>
    <dgm:cxn modelId="{39DC6A35-908B-4DE0-878D-C703A0B81E3C}" type="presParOf" srcId="{E883506B-8DFC-4383-BE06-6F702F68F5EF}" destId="{DC25C304-8D61-481B-811E-0415A131EEAD}" srcOrd="0" destOrd="0" presId="urn:microsoft.com/office/officeart/2005/8/layout/hierarchy3"/>
    <dgm:cxn modelId="{D0BCABCA-CB7E-4D06-907E-1BBEAF3D5B29}" type="presParOf" srcId="{E883506B-8DFC-4383-BE06-6F702F68F5EF}" destId="{2ED74DA8-FD84-483B-A0D9-3C3D8AE270F4}" srcOrd="1" destOrd="0" presId="urn:microsoft.com/office/officeart/2005/8/layout/hierarchy3"/>
    <dgm:cxn modelId="{65CD1D08-7DFB-4E6A-A0FA-97833768F5FE}" type="presParOf" srcId="{E883506B-8DFC-4383-BE06-6F702F68F5EF}" destId="{853E0E3F-B811-42B8-9153-DE5E7589486A}" srcOrd="2" destOrd="0" presId="urn:microsoft.com/office/officeart/2005/8/layout/hierarchy3"/>
    <dgm:cxn modelId="{4376A1CA-61C2-44FC-8BCD-B66237EC2C59}" type="presParOf" srcId="{E883506B-8DFC-4383-BE06-6F702F68F5EF}" destId="{087FED28-69B2-4B17-8522-506C4163117D}" srcOrd="3" destOrd="0" presId="urn:microsoft.com/office/officeart/2005/8/layout/hierarchy3"/>
    <dgm:cxn modelId="{5C4A7D3A-AAE7-424B-8A10-12A92AC8CB03}" type="presParOf" srcId="{E883506B-8DFC-4383-BE06-6F702F68F5EF}" destId="{BE82EEBF-360C-474F-9A74-B5054E82612E}" srcOrd="4" destOrd="0" presId="urn:microsoft.com/office/officeart/2005/8/layout/hierarchy3"/>
    <dgm:cxn modelId="{D4E04149-9C32-449F-A6CD-D3157EB9BB24}" type="presParOf" srcId="{E883506B-8DFC-4383-BE06-6F702F68F5EF}" destId="{87D4D699-266C-4D5B-89B4-1E51332BADD7}" srcOrd="5" destOrd="0" presId="urn:microsoft.com/office/officeart/2005/8/layout/hierarchy3"/>
    <dgm:cxn modelId="{CA424661-51A2-4DFE-86C1-2F60AD7F154E}" type="presParOf" srcId="{E883506B-8DFC-4383-BE06-6F702F68F5EF}" destId="{F3D771F5-D7AB-4B11-952D-EF756F228F9E}" srcOrd="6" destOrd="0" presId="urn:microsoft.com/office/officeart/2005/8/layout/hierarchy3"/>
    <dgm:cxn modelId="{3BE001BF-C8D9-44C2-B200-E10E3421BF85}" type="presParOf" srcId="{E883506B-8DFC-4383-BE06-6F702F68F5EF}" destId="{94E37EAD-31F9-46AD-A5C7-C555C2AA3B3E}" srcOrd="7" destOrd="0" presId="urn:microsoft.com/office/officeart/2005/8/layout/hierarchy3"/>
    <dgm:cxn modelId="{276B0F5C-A9A4-4454-9A46-C855E1825C80}" type="presParOf" srcId="{E883506B-8DFC-4383-BE06-6F702F68F5EF}" destId="{E2E98059-E85A-4F6C-A862-D5368356AA1B}" srcOrd="8" destOrd="0" presId="urn:microsoft.com/office/officeart/2005/8/layout/hierarchy3"/>
    <dgm:cxn modelId="{E22A85BA-1CBE-4B12-94E7-B4B63BB80E39}" type="presParOf" srcId="{E883506B-8DFC-4383-BE06-6F702F68F5EF}" destId="{0BD8B6D7-7802-411C-ADB6-B0B1E35DB7F7}" srcOrd="9" destOrd="0" presId="urn:microsoft.com/office/officeart/2005/8/layout/hierarchy3"/>
    <dgm:cxn modelId="{CF911F66-6169-4C2C-8739-706C1F18F923}" type="presParOf" srcId="{ACAEFE83-F249-42F8-89D0-571EAA745DE0}" destId="{FDD80DA5-D606-4B4A-B057-14D168BDD19C}" srcOrd="2" destOrd="0" presId="urn:microsoft.com/office/officeart/2005/8/layout/hierarchy3"/>
    <dgm:cxn modelId="{2F3511C5-9BA3-4F23-B6B9-66668404BFE4}" type="presParOf" srcId="{FDD80DA5-D606-4B4A-B057-14D168BDD19C}" destId="{593E0A7F-C2CE-42FD-A241-F22F52AF4E06}" srcOrd="0" destOrd="0" presId="urn:microsoft.com/office/officeart/2005/8/layout/hierarchy3"/>
    <dgm:cxn modelId="{6C99899A-8D05-4F71-86D7-CBDDBEBEFD3B}" type="presParOf" srcId="{593E0A7F-C2CE-42FD-A241-F22F52AF4E06}" destId="{A85DE0E0-0149-418A-B9DB-DF0D18DEC5EC}" srcOrd="0" destOrd="0" presId="urn:microsoft.com/office/officeart/2005/8/layout/hierarchy3"/>
    <dgm:cxn modelId="{4528DEBA-E737-43AE-AE86-49DDF8625FDD}" type="presParOf" srcId="{593E0A7F-C2CE-42FD-A241-F22F52AF4E06}" destId="{879DF750-A102-4394-8968-AB0818B6BDA6}" srcOrd="1" destOrd="0" presId="urn:microsoft.com/office/officeart/2005/8/layout/hierarchy3"/>
    <dgm:cxn modelId="{57423B79-5D91-4544-BF98-0B6AD82956E3}" type="presParOf" srcId="{FDD80DA5-D606-4B4A-B057-14D168BDD19C}" destId="{2892D399-D256-44C3-B103-EC18875B2B41}" srcOrd="1" destOrd="0" presId="urn:microsoft.com/office/officeart/2005/8/layout/hierarchy3"/>
    <dgm:cxn modelId="{C2436969-B659-453C-8FF5-EF5CB9590E43}" type="presParOf" srcId="{2892D399-D256-44C3-B103-EC18875B2B41}" destId="{F2DD1A01-413E-4009-BC8A-0916134362E5}" srcOrd="0" destOrd="0" presId="urn:microsoft.com/office/officeart/2005/8/layout/hierarchy3"/>
    <dgm:cxn modelId="{106335D3-A65C-4D21-81A0-1371E3027F96}" type="presParOf" srcId="{2892D399-D256-44C3-B103-EC18875B2B41}" destId="{B703B6E6-96FD-4E51-94BE-236EAA7E7353}" srcOrd="1" destOrd="0" presId="urn:microsoft.com/office/officeart/2005/8/layout/hierarchy3"/>
    <dgm:cxn modelId="{DDA5C579-A8F4-403E-949A-B36A69806588}" type="presParOf" srcId="{2892D399-D256-44C3-B103-EC18875B2B41}" destId="{66A9B91C-06A5-4FDB-9404-571641FF8903}" srcOrd="2" destOrd="0" presId="urn:microsoft.com/office/officeart/2005/8/layout/hierarchy3"/>
    <dgm:cxn modelId="{69F88F6F-711D-4F8A-BDC0-312D80970D1A}" type="presParOf" srcId="{2892D399-D256-44C3-B103-EC18875B2B41}" destId="{DFA09E55-AE2C-44D9-A614-ED5377F8E43B}" srcOrd="3" destOrd="0" presId="urn:microsoft.com/office/officeart/2005/8/layout/hierarchy3"/>
    <dgm:cxn modelId="{73F5DE8F-1EBC-481A-B01A-7D7AA1107E93}" type="presParOf" srcId="{2892D399-D256-44C3-B103-EC18875B2B41}" destId="{365F48F3-4F82-4C9C-8D89-FD7630C7E0A8}" srcOrd="4" destOrd="0" presId="urn:microsoft.com/office/officeart/2005/8/layout/hierarchy3"/>
    <dgm:cxn modelId="{4C6633C3-D5CC-4B46-AFA4-DECF4E8AE78A}" type="presParOf" srcId="{2892D399-D256-44C3-B103-EC18875B2B41}" destId="{B13C0D87-DBE4-45AA-B3EF-39FE151EF019}" srcOrd="5" destOrd="0" presId="urn:microsoft.com/office/officeart/2005/8/layout/hierarchy3"/>
    <dgm:cxn modelId="{4D87F96E-4F5F-4449-B835-A44B9273309B}" type="presParOf" srcId="{2892D399-D256-44C3-B103-EC18875B2B41}" destId="{6ECFD751-732D-4772-9008-5A5EEB1F655E}" srcOrd="6" destOrd="0" presId="urn:microsoft.com/office/officeart/2005/8/layout/hierarchy3"/>
    <dgm:cxn modelId="{54BE475E-10EF-440A-9E43-8221189D96CD}" type="presParOf" srcId="{2892D399-D256-44C3-B103-EC18875B2B41}" destId="{B6DAFC25-BDAA-4FA1-BBF4-93DE398461BC}" srcOrd="7" destOrd="0" presId="urn:microsoft.com/office/officeart/2005/8/layout/hierarchy3"/>
    <dgm:cxn modelId="{E1FA65C3-E0C0-445D-B36A-0370F10EB70B}" type="presParOf" srcId="{2892D399-D256-44C3-B103-EC18875B2B41}" destId="{F3783657-97DF-4346-A16D-5D8D7B617D36}" srcOrd="8" destOrd="0" presId="urn:microsoft.com/office/officeart/2005/8/layout/hierarchy3"/>
    <dgm:cxn modelId="{4DBBAFC1-AB1E-4AE3-900E-5513B198EAEA}" type="presParOf" srcId="{2892D399-D256-44C3-B103-EC18875B2B41}" destId="{D1068A0F-1911-4B09-83AE-CB9D99CE9EA9}" srcOrd="9" destOrd="0" presId="urn:microsoft.com/office/officeart/2005/8/layout/hierarchy3"/>
    <dgm:cxn modelId="{BDB19940-F16B-40A5-9C95-AB9C19BDEE83}" type="presParOf" srcId="{2892D399-D256-44C3-B103-EC18875B2B41}" destId="{12D5A05D-E4AB-453D-BDF9-606C574808F7}" srcOrd="10" destOrd="0" presId="urn:microsoft.com/office/officeart/2005/8/layout/hierarchy3"/>
    <dgm:cxn modelId="{B76D8B42-3DDA-4EC7-A74A-211F7520E97E}" type="presParOf" srcId="{2892D399-D256-44C3-B103-EC18875B2B41}" destId="{26402FC3-C266-49CF-88E6-B87653B1AA91}" srcOrd="11" destOrd="0" presId="urn:microsoft.com/office/officeart/2005/8/layout/hierarchy3"/>
    <dgm:cxn modelId="{836BC287-939A-42F9-853E-966B583D84BB}" type="presParOf" srcId="{ACAEFE83-F249-42F8-89D0-571EAA745DE0}" destId="{1D2E818D-E06A-491E-9E12-BDC0B31617C7}" srcOrd="3" destOrd="0" presId="urn:microsoft.com/office/officeart/2005/8/layout/hierarchy3"/>
    <dgm:cxn modelId="{CF9B307C-8C30-4B74-910D-89512162A6DB}" type="presParOf" srcId="{1D2E818D-E06A-491E-9E12-BDC0B31617C7}" destId="{BBD51156-E351-452D-B273-6715F3A8558D}" srcOrd="0" destOrd="0" presId="urn:microsoft.com/office/officeart/2005/8/layout/hierarchy3"/>
    <dgm:cxn modelId="{25FD5EA8-B304-4CAD-BF93-F74B0C96BA67}" type="presParOf" srcId="{BBD51156-E351-452D-B273-6715F3A8558D}" destId="{5D148B09-DA8E-4D65-B171-80AAEEE3A652}" srcOrd="0" destOrd="0" presId="urn:microsoft.com/office/officeart/2005/8/layout/hierarchy3"/>
    <dgm:cxn modelId="{57040A3A-4549-448C-9856-26A933FFD623}" type="presParOf" srcId="{BBD51156-E351-452D-B273-6715F3A8558D}" destId="{E043D153-8108-41D0-BF07-4AE54341CE89}" srcOrd="1" destOrd="0" presId="urn:microsoft.com/office/officeart/2005/8/layout/hierarchy3"/>
    <dgm:cxn modelId="{6D5636DE-8291-47D9-9E94-DED5058635B6}" type="presParOf" srcId="{1D2E818D-E06A-491E-9E12-BDC0B31617C7}" destId="{4206D47F-C00F-4DFC-BD6C-DC6D58DA10EA}" srcOrd="1" destOrd="0" presId="urn:microsoft.com/office/officeart/2005/8/layout/hierarchy3"/>
    <dgm:cxn modelId="{2687CC19-7DE8-4B30-857F-1077D336B018}" type="presParOf" srcId="{4206D47F-C00F-4DFC-BD6C-DC6D58DA10EA}" destId="{DF0F50FA-9469-4E37-AE9A-B14090C74141}" srcOrd="0" destOrd="0" presId="urn:microsoft.com/office/officeart/2005/8/layout/hierarchy3"/>
    <dgm:cxn modelId="{32D0378A-4698-4ED3-A4C5-A0E52FA32438}" type="presParOf" srcId="{4206D47F-C00F-4DFC-BD6C-DC6D58DA10EA}" destId="{194C5D6E-6C84-41A7-89FC-CF297F0B1757}" srcOrd="1" destOrd="0" presId="urn:microsoft.com/office/officeart/2005/8/layout/hierarchy3"/>
    <dgm:cxn modelId="{5CCFA3AA-6FB1-4C4B-A4F4-11A9687A7A24}" type="presParOf" srcId="{4206D47F-C00F-4DFC-BD6C-DC6D58DA10EA}" destId="{1524399A-C20C-4979-9E72-A16CC989CC1C}" srcOrd="2" destOrd="0" presId="urn:microsoft.com/office/officeart/2005/8/layout/hierarchy3"/>
    <dgm:cxn modelId="{D6AACC48-B9B7-4C7B-9C02-211F6E37A495}" type="presParOf" srcId="{4206D47F-C00F-4DFC-BD6C-DC6D58DA10EA}" destId="{FF4C8772-17EC-4BFD-A8C8-089413E999F2}" srcOrd="3" destOrd="0" presId="urn:microsoft.com/office/officeart/2005/8/layout/hierarchy3"/>
    <dgm:cxn modelId="{FD780B9C-9DB5-41F1-AC75-D090B07160C0}" type="presParOf" srcId="{4206D47F-C00F-4DFC-BD6C-DC6D58DA10EA}" destId="{197887A9-D3CA-40DE-92A2-C7F01AE67D48}" srcOrd="4" destOrd="0" presId="urn:microsoft.com/office/officeart/2005/8/layout/hierarchy3"/>
    <dgm:cxn modelId="{4703DF10-659D-4B51-ADB9-21207A39680E}" type="presParOf" srcId="{4206D47F-C00F-4DFC-BD6C-DC6D58DA10EA}" destId="{4CCB97F5-A071-4923-9C64-A0B3DB45D0C4}" srcOrd="5" destOrd="0" presId="urn:microsoft.com/office/officeart/2005/8/layout/hierarchy3"/>
    <dgm:cxn modelId="{93F00A7D-C929-4706-97BE-F2478296A5E3}" type="presParOf" srcId="{4206D47F-C00F-4DFC-BD6C-DC6D58DA10EA}" destId="{24E22832-5BA3-47E5-B87B-D50CE4E89E35}" srcOrd="6" destOrd="0" presId="urn:microsoft.com/office/officeart/2005/8/layout/hierarchy3"/>
    <dgm:cxn modelId="{AE228E8B-DC75-4A5B-BC6B-8F8765D3A408}" type="presParOf" srcId="{4206D47F-C00F-4DFC-BD6C-DC6D58DA10EA}" destId="{9AA927CA-D8F4-49DE-9216-6CA938AD765C}" srcOrd="7" destOrd="0" presId="urn:microsoft.com/office/officeart/2005/8/layout/hierarchy3"/>
    <dgm:cxn modelId="{20B1BDB8-C364-4AE3-8BA1-5A740458C969}" type="presParOf" srcId="{4206D47F-C00F-4DFC-BD6C-DC6D58DA10EA}" destId="{955599D9-28C5-4E9D-8FF5-395DE4766E0A}" srcOrd="8" destOrd="0" presId="urn:microsoft.com/office/officeart/2005/8/layout/hierarchy3"/>
    <dgm:cxn modelId="{5D75D071-743A-4A00-A0F8-46E54EC60B72}" type="presParOf" srcId="{4206D47F-C00F-4DFC-BD6C-DC6D58DA10EA}" destId="{5ED8913B-7E37-4189-9884-3B992AFA5E89}" srcOrd="9" destOrd="0" presId="urn:microsoft.com/office/officeart/2005/8/layout/hierarchy3"/>
    <dgm:cxn modelId="{05FC9AF3-D048-44A9-879F-C6E1EA9107AB}" type="presParOf" srcId="{4206D47F-C00F-4DFC-BD6C-DC6D58DA10EA}" destId="{2C784EEF-E826-4AC0-93A5-F6D204935F90}" srcOrd="10" destOrd="0" presId="urn:microsoft.com/office/officeart/2005/8/layout/hierarchy3"/>
    <dgm:cxn modelId="{83EAFF58-0E3C-415D-B715-361F606D788B}" type="presParOf" srcId="{4206D47F-C00F-4DFC-BD6C-DC6D58DA10EA}" destId="{1ED598B6-BD20-4FBB-A3F6-10037865C311}" srcOrd="11" destOrd="0" presId="urn:microsoft.com/office/officeart/2005/8/layout/hierarchy3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预上线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生产</a:t>
          </a:r>
          <a:r>
            <a:rPr lang="en-US" altLang="zh-CN" dirty="0" smtClean="0"/>
            <a:t>-</a:t>
          </a:r>
          <a:r>
            <a:rPr lang="zh-CN" altLang="en-US" dirty="0" smtClean="0"/>
            <a:t>全景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生产</a:t>
          </a:r>
          <a:r>
            <a:rPr lang="en-US" altLang="zh-CN" dirty="0" smtClean="0"/>
            <a:t>-</a:t>
          </a:r>
          <a:r>
            <a:rPr lang="zh-CN" altLang="en-US" dirty="0" smtClean="0"/>
            <a:t>灰度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582EA015-002C-491D-9A40-F771ACF69950}">
      <dgm:prSet phldrT="[文本]"/>
      <dgm:spPr>
        <a:solidFill>
          <a:schemeClr val="bg1">
            <a:lumMod val="85000"/>
          </a:schemeClr>
        </a:solidFill>
        <a:ln>
          <a:noFill/>
          <a:prstDash val="sysDash"/>
        </a:ln>
      </dgm:spPr>
      <dgm:t>
        <a:bodyPr/>
        <a:lstStyle/>
        <a:p>
          <a:pPr algn="ctr"/>
          <a:r>
            <a:rPr lang="zh-CN" altLang="en-US" dirty="0" smtClean="0"/>
            <a:t>回滚</a:t>
          </a:r>
          <a:endParaRPr lang="zh-CN" altLang="en-US" dirty="0"/>
        </a:p>
      </dgm:t>
    </dgm:pt>
    <dgm:pt modelId="{3CD4770D-E04C-42EE-9E0C-316737E808BB}" type="parTrans" cxnId="{91AD90FA-73E6-4FD7-B634-51438271A671}">
      <dgm:prSet/>
      <dgm:spPr/>
      <dgm:t>
        <a:bodyPr/>
        <a:lstStyle/>
        <a:p>
          <a:endParaRPr lang="zh-CN" altLang="en-US"/>
        </a:p>
      </dgm:t>
    </dgm:pt>
    <dgm:pt modelId="{81D275E2-EA52-449C-AE1A-B5FDA81EC80F}" type="sibTrans" cxnId="{91AD90FA-73E6-4FD7-B634-51438271A671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3A5A844B-DB10-49B3-98A0-03569E8DEF67}" type="pres">
      <dgm:prSet presAssocID="{582EA015-002C-491D-9A40-F771ACF69950}" presName="parTxOnly" presStyleLbl="node1" presStyleIdx="3" presStyleCnt="4" custLinFactNeighborX="2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3040D5-5B3C-4BCC-A534-EE77168D248B}" type="presOf" srcId="{9AC00859-BD3D-4A6E-B784-441DE8F445FE}" destId="{C03882E0-01B8-45AC-80D8-99E3AA65B9FF}" srcOrd="0" destOrd="0" presId="urn:microsoft.com/office/officeart/2005/8/layout/chevron1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B18B4223-D87B-4639-9A82-1F2D14897E49}" type="presOf" srcId="{2BC70AE1-0F1D-4332-BDE1-E69D2C074A6C}" destId="{C4DD7DF3-5D76-41DB-9ABC-33DB215CD9F4}" srcOrd="0" destOrd="0" presId="urn:microsoft.com/office/officeart/2005/8/layout/chevron1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91AD90FA-73E6-4FD7-B634-51438271A671}" srcId="{9810DE09-60E6-436F-AD10-3FE04F51EE86}" destId="{582EA015-002C-491D-9A40-F771ACF69950}" srcOrd="3" destOrd="0" parTransId="{3CD4770D-E04C-42EE-9E0C-316737E808BB}" sibTransId="{81D275E2-EA52-449C-AE1A-B5FDA81EC80F}"/>
    <dgm:cxn modelId="{97E57A42-9F3F-497F-B4F1-FC9BC48D68FD}" type="presOf" srcId="{582EA015-002C-491D-9A40-F771ACF69950}" destId="{3A5A844B-DB10-49B3-98A0-03569E8DEF67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0176637F-3D5E-4797-9E64-E72FC99A3974}" type="presOf" srcId="{843BBC96-37B5-4D98-A9A9-EB0857D6D784}" destId="{FFB1B0BA-96A4-4BEF-B66A-D642034EA9D9}" srcOrd="0" destOrd="0" presId="urn:microsoft.com/office/officeart/2005/8/layout/chevron1"/>
    <dgm:cxn modelId="{1816686A-6785-4B9B-A400-E2E5B3197F41}" type="presOf" srcId="{9810DE09-60E6-436F-AD10-3FE04F51EE86}" destId="{9C70A9A4-4F48-4D40-B712-EA705A22071E}" srcOrd="0" destOrd="0" presId="urn:microsoft.com/office/officeart/2005/8/layout/chevron1"/>
    <dgm:cxn modelId="{96C93878-4D5A-4FF6-BEFF-7F4AC9F68927}" type="presParOf" srcId="{9C70A9A4-4F48-4D40-B712-EA705A22071E}" destId="{C03882E0-01B8-45AC-80D8-99E3AA65B9FF}" srcOrd="0" destOrd="0" presId="urn:microsoft.com/office/officeart/2005/8/layout/chevron1"/>
    <dgm:cxn modelId="{C49E8745-4F9E-45B0-AFC6-BDC65627DA58}" type="presParOf" srcId="{9C70A9A4-4F48-4D40-B712-EA705A22071E}" destId="{3733A9B2-35D6-46FE-BBD6-E760894337CB}" srcOrd="1" destOrd="0" presId="urn:microsoft.com/office/officeart/2005/8/layout/chevron1"/>
    <dgm:cxn modelId="{F3838687-C05B-40CD-9A46-AF555A530FF0}" type="presParOf" srcId="{9C70A9A4-4F48-4D40-B712-EA705A22071E}" destId="{FFB1B0BA-96A4-4BEF-B66A-D642034EA9D9}" srcOrd="2" destOrd="0" presId="urn:microsoft.com/office/officeart/2005/8/layout/chevron1"/>
    <dgm:cxn modelId="{264A368C-399C-4D33-B0C7-F6023E9C1E54}" type="presParOf" srcId="{9C70A9A4-4F48-4D40-B712-EA705A22071E}" destId="{0A7C15CE-2AEA-49D7-82F8-CA57DBEB7959}" srcOrd="3" destOrd="0" presId="urn:microsoft.com/office/officeart/2005/8/layout/chevron1"/>
    <dgm:cxn modelId="{EDF17D77-01CE-4E95-BC26-1FC9F78CC03D}" type="presParOf" srcId="{9C70A9A4-4F48-4D40-B712-EA705A22071E}" destId="{C4DD7DF3-5D76-41DB-9ABC-33DB215CD9F4}" srcOrd="4" destOrd="0" presId="urn:microsoft.com/office/officeart/2005/8/layout/chevron1"/>
    <dgm:cxn modelId="{9D78FDC4-6884-4A32-B509-2D15E8F30E67}" type="presParOf" srcId="{9C70A9A4-4F48-4D40-B712-EA705A22071E}" destId="{F3454B50-3673-4429-87DA-49F09A7273B4}" srcOrd="5" destOrd="0" presId="urn:microsoft.com/office/officeart/2005/8/layout/chevron1"/>
    <dgm:cxn modelId="{41A8542F-C895-4C38-A700-89188FE1B8B9}" type="presParOf" srcId="{9C70A9A4-4F48-4D40-B712-EA705A22071E}" destId="{3A5A844B-DB10-49B3-98A0-03569E8DEF67}" srcOrd="6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B10C2FDC-AD84-4818-9114-233DFA3868E6}" type="presOf" srcId="{7E7CCFFA-614F-4E42-AA55-5CDC76AF911F}" destId="{19AE8731-5965-4821-B16A-65A447E5F8A5}" srcOrd="1" destOrd="0" presId="urn:microsoft.com/office/officeart/2005/8/layout/cycle2"/>
    <dgm:cxn modelId="{BE2498A1-B05B-4712-8A32-A236CB480D79}" type="presOf" srcId="{13F3288A-0C8E-4F2F-AC62-9F8BCCCB780C}" destId="{BA99351B-4A3E-44CF-B11D-781C73A40CFD}" srcOrd="0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A8066526-CBC0-4E73-AD3A-21795C0A0918}" type="presOf" srcId="{E8D03982-4E49-4C27-A836-72C966E02294}" destId="{9DF67346-EF70-46B3-AC42-CDFC04421D42}" srcOrd="0" destOrd="0" presId="urn:microsoft.com/office/officeart/2005/8/layout/cycle2"/>
    <dgm:cxn modelId="{0432096C-63F7-461B-9462-49A5738AC140}" type="presOf" srcId="{C7BD8B87-AE2A-4959-AAE6-BF25E939F2DC}" destId="{58230E7A-10D4-4DE9-8354-3319271A60FF}" srcOrd="0" destOrd="0" presId="urn:microsoft.com/office/officeart/2005/8/layout/cycle2"/>
    <dgm:cxn modelId="{B037B04C-1830-4513-ADAF-541E19D7CBE0}" type="presOf" srcId="{6A9711DA-3840-4AA0-A99F-8F4919CE6410}" destId="{7F4894C7-6C0B-4223-9335-0B5E683DA62A}" srcOrd="0" destOrd="0" presId="urn:microsoft.com/office/officeart/2005/8/layout/cycle2"/>
    <dgm:cxn modelId="{E42625E3-A53A-42CC-9839-E39AC2E21BFB}" type="presOf" srcId="{EBD5B7F2-445C-4239-AAFE-8C4E01AE5903}" destId="{630A3C21-E96C-4F8D-B4A5-C8AACCE82318}" srcOrd="1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A719F1BA-42D6-4F0B-9EEB-BCB938C66E40}" type="presOf" srcId="{38FE0CF7-783F-43D8-BEC4-762749B7B5E2}" destId="{6D9D7DE8-84B9-40B5-9BAD-BEDC9F5D8AE6}" srcOrd="1" destOrd="0" presId="urn:microsoft.com/office/officeart/2005/8/layout/cycle2"/>
    <dgm:cxn modelId="{2A1CBF75-AA6E-415A-9B36-34EC25FFBA26}" type="presOf" srcId="{DD58B9F4-F255-4392-A8C9-2DD4C0D22698}" destId="{4383D22C-390B-4D55-8EF8-7061D0F59A1C}" srcOrd="0" destOrd="0" presId="urn:microsoft.com/office/officeart/2005/8/layout/cycle2"/>
    <dgm:cxn modelId="{CD9C9AB5-C072-44D4-AE58-F0466D6CDB1C}" type="presOf" srcId="{8A2F8488-5B1D-43CC-A6D6-1689036247C3}" destId="{89F32CC1-C2F8-4E2A-9AF7-67D9ABE9E817}" srcOrd="0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FB5400F5-1AA3-4F2D-A98B-F7378F0F8856}" type="presOf" srcId="{145DCF70-EEF4-4AA0-B0E0-EACECE2F65D3}" destId="{BAAB3EFF-1290-420A-BA80-A08A50943484}" srcOrd="0" destOrd="0" presId="urn:microsoft.com/office/officeart/2005/8/layout/cycle2"/>
    <dgm:cxn modelId="{CAE1CDE1-B217-439D-A3D4-C973396589CC}" type="presOf" srcId="{8A2F8488-5B1D-43CC-A6D6-1689036247C3}" destId="{5A9389C3-3BDD-4B22-90BF-37EABA735435}" srcOrd="1" destOrd="0" presId="urn:microsoft.com/office/officeart/2005/8/layout/cycle2"/>
    <dgm:cxn modelId="{20C6D48A-0983-4218-ABDC-D1E704927707}" type="presOf" srcId="{C7BD8B87-AE2A-4959-AAE6-BF25E939F2DC}" destId="{F774F651-ECF7-4259-8F93-E0F7C8271251}" srcOrd="1" destOrd="0" presId="urn:microsoft.com/office/officeart/2005/8/layout/cycle2"/>
    <dgm:cxn modelId="{45409548-7EFA-4D4C-AF23-0CA2173B6E2E}" type="presOf" srcId="{010DD2D5-DDF5-4C6C-BB89-94E7E7BF7201}" destId="{B2114A79-4E39-4573-AF41-2A089F8A28FA}" srcOrd="0" destOrd="0" presId="urn:microsoft.com/office/officeart/2005/8/layout/cycle2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0359D377-2DE7-4174-9091-E2034B514458}" type="presOf" srcId="{00328536-F41D-4BA0-A1A3-8DF1DFB12FCB}" destId="{95726CA1-D8D1-4FB1-96B3-5549D25E45F4}" srcOrd="0" destOrd="0" presId="urn:microsoft.com/office/officeart/2005/8/layout/cycle2"/>
    <dgm:cxn modelId="{394AF92F-8134-4250-AAD5-9DA796A39E19}" type="presOf" srcId="{145DCF70-EEF4-4AA0-B0E0-EACECE2F65D3}" destId="{C32EE65A-1D2A-49D1-9D62-2DB7E966BAAD}" srcOrd="1" destOrd="0" presId="urn:microsoft.com/office/officeart/2005/8/layout/cycle2"/>
    <dgm:cxn modelId="{DF29128C-5F61-4DEC-8878-3928B8804269}" type="presOf" srcId="{DF4B4BAC-E2EF-4873-AB33-3DB81C773C55}" destId="{07FAC41F-2821-49FD-A9DB-A34F6AA932C1}" srcOrd="0" destOrd="0" presId="urn:microsoft.com/office/officeart/2005/8/layout/cycle2"/>
    <dgm:cxn modelId="{0DB1C4D6-7399-48C5-A25D-E5212AF8939E}" type="presOf" srcId="{38FE0CF7-783F-43D8-BEC4-762749B7B5E2}" destId="{5D7CC9A8-8BCC-4861-A680-ECF202A40E5C}" srcOrd="0" destOrd="0" presId="urn:microsoft.com/office/officeart/2005/8/layout/cycle2"/>
    <dgm:cxn modelId="{479E295D-B5CF-4CBC-AA5F-031A8EC9A504}" type="presOf" srcId="{75F2480B-C427-4115-BF92-9BB59059419F}" destId="{68E5E087-D088-4094-91D2-82F31004B266}" srcOrd="0" destOrd="0" presId="urn:microsoft.com/office/officeart/2005/8/layout/cycle2"/>
    <dgm:cxn modelId="{BAC7CC44-D513-4A8C-A8BF-D489FBBDDC29}" type="presOf" srcId="{D71F9BC3-0844-46C1-9A08-6338FAF69492}" destId="{DD963C55-39A4-4640-8927-4056CD32C579}" srcOrd="0" destOrd="0" presId="urn:microsoft.com/office/officeart/2005/8/layout/cycle2"/>
    <dgm:cxn modelId="{1AD8FF22-7765-477A-959B-6612CCBE9944}" type="presOf" srcId="{13F3288A-0C8E-4F2F-AC62-9F8BCCCB780C}" destId="{29AC812E-2565-45E3-9C07-64141CB2648A}" srcOrd="1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EF01E0CA-446A-448F-8278-AB8F8480D800}" type="presOf" srcId="{E8D03982-4E49-4C27-A836-72C966E02294}" destId="{4C69E46C-4442-4BA3-A2BB-8E30AE835381}" srcOrd="1" destOrd="0" presId="urn:microsoft.com/office/officeart/2005/8/layout/cycle2"/>
    <dgm:cxn modelId="{0836A457-56C2-4E49-A213-75A9DBCDD2BE}" type="presOf" srcId="{7B24FF09-D3DF-4BFE-BB9A-679EF0AB869E}" destId="{C9324271-47A3-4CDE-8DFC-2856076FFF39}" srcOrd="0" destOrd="0" presId="urn:microsoft.com/office/officeart/2005/8/layout/cycle2"/>
    <dgm:cxn modelId="{FD612BD8-85DE-4BF9-A4BB-0F0BB875AFAE}" type="presOf" srcId="{EBD5B7F2-445C-4239-AAFE-8C4E01AE5903}" destId="{DEB72565-2609-4296-8333-5647F71D7399}" srcOrd="0" destOrd="0" presId="urn:microsoft.com/office/officeart/2005/8/layout/cycle2"/>
    <dgm:cxn modelId="{109839D6-FA7A-40E2-A9A5-3519A2CB2BA6}" type="presOf" srcId="{7E7CCFFA-614F-4E42-AA55-5CDC76AF911F}" destId="{15899C7A-A034-4A1F-8E45-A928A74B8C8B}" srcOrd="0" destOrd="0" presId="urn:microsoft.com/office/officeart/2005/8/layout/cycle2"/>
    <dgm:cxn modelId="{C1E626FC-8E66-4F15-88F7-952C1A78BE4F}" type="presOf" srcId="{93AAC7B4-3756-4A5E-9801-BB644CE3D93C}" destId="{85DAD031-35AE-42B8-85D2-C9EE79D79986}" srcOrd="0" destOrd="0" presId="urn:microsoft.com/office/officeart/2005/8/layout/cycle2"/>
    <dgm:cxn modelId="{60DD8D9B-8255-450B-8333-BDF21162A0C7}" type="presParOf" srcId="{85DAD031-35AE-42B8-85D2-C9EE79D79986}" destId="{B2114A79-4E39-4573-AF41-2A089F8A28FA}" srcOrd="0" destOrd="0" presId="urn:microsoft.com/office/officeart/2005/8/layout/cycle2"/>
    <dgm:cxn modelId="{122236FD-CFEF-4925-81C2-F8D95CA0A3D4}" type="presParOf" srcId="{85DAD031-35AE-42B8-85D2-C9EE79D79986}" destId="{58230E7A-10D4-4DE9-8354-3319271A60FF}" srcOrd="1" destOrd="0" presId="urn:microsoft.com/office/officeart/2005/8/layout/cycle2"/>
    <dgm:cxn modelId="{0ADE3999-7819-4C9A-93CE-EB6AFDC83C52}" type="presParOf" srcId="{58230E7A-10D4-4DE9-8354-3319271A60FF}" destId="{F774F651-ECF7-4259-8F93-E0F7C8271251}" srcOrd="0" destOrd="0" presId="urn:microsoft.com/office/officeart/2005/8/layout/cycle2"/>
    <dgm:cxn modelId="{1F91D086-45F4-4AB6-A896-59403D843552}" type="presParOf" srcId="{85DAD031-35AE-42B8-85D2-C9EE79D79986}" destId="{4383D22C-390B-4D55-8EF8-7061D0F59A1C}" srcOrd="2" destOrd="0" presId="urn:microsoft.com/office/officeart/2005/8/layout/cycle2"/>
    <dgm:cxn modelId="{29D60BD3-F597-4D32-8806-FAD5C165F137}" type="presParOf" srcId="{85DAD031-35AE-42B8-85D2-C9EE79D79986}" destId="{15899C7A-A034-4A1F-8E45-A928A74B8C8B}" srcOrd="3" destOrd="0" presId="urn:microsoft.com/office/officeart/2005/8/layout/cycle2"/>
    <dgm:cxn modelId="{D680A58C-6A84-46FF-A503-674D03B053D2}" type="presParOf" srcId="{15899C7A-A034-4A1F-8E45-A928A74B8C8B}" destId="{19AE8731-5965-4821-B16A-65A447E5F8A5}" srcOrd="0" destOrd="0" presId="urn:microsoft.com/office/officeart/2005/8/layout/cycle2"/>
    <dgm:cxn modelId="{038A7903-D5B0-4A6E-94D0-E3C0400ED846}" type="presParOf" srcId="{85DAD031-35AE-42B8-85D2-C9EE79D79986}" destId="{C9324271-47A3-4CDE-8DFC-2856076FFF39}" srcOrd="4" destOrd="0" presId="urn:microsoft.com/office/officeart/2005/8/layout/cycle2"/>
    <dgm:cxn modelId="{E2FFF2A6-990A-4E73-8989-55FF01CF6775}" type="presParOf" srcId="{85DAD031-35AE-42B8-85D2-C9EE79D79986}" destId="{BAAB3EFF-1290-420A-BA80-A08A50943484}" srcOrd="5" destOrd="0" presId="urn:microsoft.com/office/officeart/2005/8/layout/cycle2"/>
    <dgm:cxn modelId="{1623FA7C-570A-486E-8C58-67C61ECCB163}" type="presParOf" srcId="{BAAB3EFF-1290-420A-BA80-A08A50943484}" destId="{C32EE65A-1D2A-49D1-9D62-2DB7E966BAAD}" srcOrd="0" destOrd="0" presId="urn:microsoft.com/office/officeart/2005/8/layout/cycle2"/>
    <dgm:cxn modelId="{357F2F31-2CB9-464E-9A22-263AD8682CE5}" type="presParOf" srcId="{85DAD031-35AE-42B8-85D2-C9EE79D79986}" destId="{95726CA1-D8D1-4FB1-96B3-5549D25E45F4}" srcOrd="6" destOrd="0" presId="urn:microsoft.com/office/officeart/2005/8/layout/cycle2"/>
    <dgm:cxn modelId="{32854791-11D1-499F-8DDE-02577AE95F32}" type="presParOf" srcId="{85DAD031-35AE-42B8-85D2-C9EE79D79986}" destId="{5D7CC9A8-8BCC-4861-A680-ECF202A40E5C}" srcOrd="7" destOrd="0" presId="urn:microsoft.com/office/officeart/2005/8/layout/cycle2"/>
    <dgm:cxn modelId="{95E6A81A-6C88-4D5A-89B7-DEBE3D146D61}" type="presParOf" srcId="{5D7CC9A8-8BCC-4861-A680-ECF202A40E5C}" destId="{6D9D7DE8-84B9-40B5-9BAD-BEDC9F5D8AE6}" srcOrd="0" destOrd="0" presId="urn:microsoft.com/office/officeart/2005/8/layout/cycle2"/>
    <dgm:cxn modelId="{3147AAF1-3DE4-466C-ADC6-C1E888E910FD}" type="presParOf" srcId="{85DAD031-35AE-42B8-85D2-C9EE79D79986}" destId="{68E5E087-D088-4094-91D2-82F31004B266}" srcOrd="8" destOrd="0" presId="urn:microsoft.com/office/officeart/2005/8/layout/cycle2"/>
    <dgm:cxn modelId="{DE9CB5CB-295D-48C5-B05C-61DFEBA82B8B}" type="presParOf" srcId="{85DAD031-35AE-42B8-85D2-C9EE79D79986}" destId="{9DF67346-EF70-46B3-AC42-CDFC04421D42}" srcOrd="9" destOrd="0" presId="urn:microsoft.com/office/officeart/2005/8/layout/cycle2"/>
    <dgm:cxn modelId="{BF03A115-19DC-49C4-909D-4F6699A5BECC}" type="presParOf" srcId="{9DF67346-EF70-46B3-AC42-CDFC04421D42}" destId="{4C69E46C-4442-4BA3-A2BB-8E30AE835381}" srcOrd="0" destOrd="0" presId="urn:microsoft.com/office/officeart/2005/8/layout/cycle2"/>
    <dgm:cxn modelId="{DF750239-37A7-40F4-B4DA-20789963D858}" type="presParOf" srcId="{85DAD031-35AE-42B8-85D2-C9EE79D79986}" destId="{7F4894C7-6C0B-4223-9335-0B5E683DA62A}" srcOrd="10" destOrd="0" presId="urn:microsoft.com/office/officeart/2005/8/layout/cycle2"/>
    <dgm:cxn modelId="{6F0A1186-084D-470F-98EA-62A3F76CF8C1}" type="presParOf" srcId="{85DAD031-35AE-42B8-85D2-C9EE79D79986}" destId="{DEB72565-2609-4296-8333-5647F71D7399}" srcOrd="11" destOrd="0" presId="urn:microsoft.com/office/officeart/2005/8/layout/cycle2"/>
    <dgm:cxn modelId="{C154FADE-2DC7-4EDF-B312-9B15270964E9}" type="presParOf" srcId="{DEB72565-2609-4296-8333-5647F71D7399}" destId="{630A3C21-E96C-4F8D-B4A5-C8AACCE82318}" srcOrd="0" destOrd="0" presId="urn:microsoft.com/office/officeart/2005/8/layout/cycle2"/>
    <dgm:cxn modelId="{091CA3EE-6C2F-48E7-B3FD-177FC3C29B4A}" type="presParOf" srcId="{85DAD031-35AE-42B8-85D2-C9EE79D79986}" destId="{07FAC41F-2821-49FD-A9DB-A34F6AA932C1}" srcOrd="12" destOrd="0" presId="urn:microsoft.com/office/officeart/2005/8/layout/cycle2"/>
    <dgm:cxn modelId="{75A5D72F-C42E-4EB6-BA9C-6EF0E9C109DF}" type="presParOf" srcId="{85DAD031-35AE-42B8-85D2-C9EE79D79986}" destId="{89F32CC1-C2F8-4E2A-9AF7-67D9ABE9E817}" srcOrd="13" destOrd="0" presId="urn:microsoft.com/office/officeart/2005/8/layout/cycle2"/>
    <dgm:cxn modelId="{A2F152AD-3974-4865-A51F-FDA9A4C2BB01}" type="presParOf" srcId="{89F32CC1-C2F8-4E2A-9AF7-67D9ABE9E817}" destId="{5A9389C3-3BDD-4B22-90BF-37EABA735435}" srcOrd="0" destOrd="0" presId="urn:microsoft.com/office/officeart/2005/8/layout/cycle2"/>
    <dgm:cxn modelId="{8EAE3811-F1B0-4379-A75A-C2B5C2704DC9}" type="presParOf" srcId="{85DAD031-35AE-42B8-85D2-C9EE79D79986}" destId="{DD963C55-39A4-4640-8927-4056CD32C579}" srcOrd="14" destOrd="0" presId="urn:microsoft.com/office/officeart/2005/8/layout/cycle2"/>
    <dgm:cxn modelId="{2E64CCFD-D1ED-402B-A642-A0AC8DAED2D0}" type="presParOf" srcId="{85DAD031-35AE-42B8-85D2-C9EE79D79986}" destId="{BA99351B-4A3E-44CF-B11D-781C73A40CFD}" srcOrd="15" destOrd="0" presId="urn:microsoft.com/office/officeart/2005/8/layout/cycle2"/>
    <dgm:cxn modelId="{FEBC8504-7F6C-49A7-AEB4-97B559F79DC2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预上线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生产</a:t>
          </a:r>
          <a:r>
            <a:rPr lang="en-US" altLang="zh-CN" dirty="0" smtClean="0"/>
            <a:t>-</a:t>
          </a:r>
          <a:r>
            <a:rPr lang="zh-CN" altLang="en-US" dirty="0" smtClean="0"/>
            <a:t>全景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生产</a:t>
          </a:r>
          <a:r>
            <a:rPr lang="en-US" altLang="zh-CN" dirty="0" smtClean="0"/>
            <a:t>-</a:t>
          </a:r>
          <a:r>
            <a:rPr lang="zh-CN" altLang="en-US" dirty="0" smtClean="0"/>
            <a:t>灰度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032E8498-9790-4F06-8C15-ABE397114D6B}" type="presOf" srcId="{9AC00859-BD3D-4A6E-B784-441DE8F445FE}" destId="{C03882E0-01B8-45AC-80D8-99E3AA65B9FF}" srcOrd="0" destOrd="0" presId="urn:microsoft.com/office/officeart/2005/8/layout/chevron1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FE46929D-C0A8-46EC-A29E-6F8F48FFAF2A}" type="presOf" srcId="{843BBC96-37B5-4D98-A9A9-EB0857D6D784}" destId="{FFB1B0BA-96A4-4BEF-B66A-D642034EA9D9}" srcOrd="0" destOrd="0" presId="urn:microsoft.com/office/officeart/2005/8/layout/chevron1"/>
    <dgm:cxn modelId="{44587C02-ECF9-4AE3-92C0-218B6AF58B4F}" type="presOf" srcId="{2BC70AE1-0F1D-4332-BDE1-E69D2C074A6C}" destId="{C4DD7DF3-5D76-41DB-9ABC-33DB215CD9F4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F6C3E376-2811-4514-A2E5-F9B1A18CA5D7}" type="presOf" srcId="{9810DE09-60E6-436F-AD10-3FE04F51EE86}" destId="{9C70A9A4-4F48-4D40-B712-EA705A22071E}" srcOrd="0" destOrd="0" presId="urn:microsoft.com/office/officeart/2005/8/layout/chevron1"/>
    <dgm:cxn modelId="{220B7966-02D1-4953-810F-9BA238D5EE4D}" type="presParOf" srcId="{9C70A9A4-4F48-4D40-B712-EA705A22071E}" destId="{C03882E0-01B8-45AC-80D8-99E3AA65B9FF}" srcOrd="0" destOrd="0" presId="urn:microsoft.com/office/officeart/2005/8/layout/chevron1"/>
    <dgm:cxn modelId="{9E450973-1840-45D1-8B19-52ED290ABA51}" type="presParOf" srcId="{9C70A9A4-4F48-4D40-B712-EA705A22071E}" destId="{3733A9B2-35D6-46FE-BBD6-E760894337CB}" srcOrd="1" destOrd="0" presId="urn:microsoft.com/office/officeart/2005/8/layout/chevron1"/>
    <dgm:cxn modelId="{172700D4-CCF2-4A80-9546-B7A62262534C}" type="presParOf" srcId="{9C70A9A4-4F48-4D40-B712-EA705A22071E}" destId="{FFB1B0BA-96A4-4BEF-B66A-D642034EA9D9}" srcOrd="2" destOrd="0" presId="urn:microsoft.com/office/officeart/2005/8/layout/chevron1"/>
    <dgm:cxn modelId="{22BB27F7-0B3E-48E6-BC68-44630CD525E0}" type="presParOf" srcId="{9C70A9A4-4F48-4D40-B712-EA705A22071E}" destId="{0A7C15CE-2AEA-49D7-82F8-CA57DBEB7959}" srcOrd="3" destOrd="0" presId="urn:microsoft.com/office/officeart/2005/8/layout/chevron1"/>
    <dgm:cxn modelId="{CA1D4BFD-E9FE-4971-B5D9-A78109C48FCC}" type="presParOf" srcId="{9C70A9A4-4F48-4D40-B712-EA705A22071E}" destId="{C4DD7DF3-5D76-41DB-9ABC-33DB215CD9F4}" srcOrd="4" destOrd="0" presId="urn:microsoft.com/office/officeart/2005/8/layout/chevron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CAF5FADE-6FD7-442D-97D7-7F26FCFA642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CC4CCB3-E999-431D-8131-592C9EB1F06C}" type="par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F19009D-0937-437F-BD89-C7B2F7A7F567}" type="sib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5CB50A9-C275-4BB8-9D23-320AA997363E}">
      <dgm:prSet phldrT="[文本]"/>
      <dgm:spPr/>
      <dgm:t>
        <a:bodyPr/>
        <a:lstStyle/>
        <a:p>
          <a:r>
            <a:rPr lang="zh-CN" altLang="en-US" dirty="0" smtClean="0"/>
            <a:t>验收测试</a:t>
          </a:r>
          <a:endParaRPr lang="zh-CN" altLang="en-US" dirty="0"/>
        </a:p>
      </dgm:t>
    </dgm:pt>
    <dgm:pt modelId="{97A289C3-DA20-495C-A53C-DAF5D0E4E1F8}" type="parTrans" cxnId="{69A567D7-5184-4647-B380-112FBE274017}">
      <dgm:prSet/>
      <dgm:spPr/>
      <dgm:t>
        <a:bodyPr/>
        <a:lstStyle/>
        <a:p>
          <a:endParaRPr lang="zh-CN" altLang="en-US"/>
        </a:p>
      </dgm:t>
    </dgm:pt>
    <dgm:pt modelId="{C2C32DC5-2A84-40F2-A0E4-E06305A73618}" type="sibTrans" cxnId="{69A567D7-5184-4647-B380-112FBE274017}">
      <dgm:prSet/>
      <dgm:spPr/>
      <dgm:t>
        <a:bodyPr/>
        <a:lstStyle/>
        <a:p>
          <a:endParaRPr lang="zh-CN" altLang="en-US"/>
        </a:p>
      </dgm:t>
    </dgm:pt>
    <dgm:pt modelId="{3D671D13-4DBC-4EB0-B33F-E4458972F370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3EA3EC04-E99D-4C96-918E-0973BA87EF37}" type="par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79F3A040-95CD-4B67-B069-CD8F1E5D6353}" type="sib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79CAA1D7-B94C-4523-A4F4-C9A07953C388}">
      <dgm:prSet phldrT="[文本]"/>
      <dgm:spPr/>
      <dgm:t>
        <a:bodyPr/>
        <a:lstStyle/>
        <a:p>
          <a:r>
            <a:rPr lang="zh-CN" altLang="en-US" dirty="0" smtClean="0"/>
            <a:t>预上线</a:t>
          </a:r>
          <a:endParaRPr lang="zh-CN" altLang="en-US" dirty="0"/>
        </a:p>
      </dgm:t>
    </dgm:pt>
    <dgm:pt modelId="{0E2DF8BE-F613-4D24-AAE3-9C360965786E}" type="parTrans" cxnId="{575B5147-2A23-4B50-B485-FA0C1557DAAA}">
      <dgm:prSet/>
      <dgm:spPr/>
      <dgm:t>
        <a:bodyPr/>
        <a:lstStyle/>
        <a:p>
          <a:endParaRPr lang="zh-CN" altLang="en-US"/>
        </a:p>
      </dgm:t>
    </dgm:pt>
    <dgm:pt modelId="{7482FF13-577E-4561-AC49-4481363C39ED}" type="sibTrans" cxnId="{575B5147-2A23-4B50-B485-FA0C1557DAAA}">
      <dgm:prSet/>
      <dgm:spPr/>
      <dgm:t>
        <a:bodyPr/>
        <a:lstStyle/>
        <a:p>
          <a:endParaRPr lang="zh-CN" altLang="en-US"/>
        </a:p>
      </dgm:t>
    </dgm:pt>
    <dgm:pt modelId="{8F4A0B9D-88BC-40E8-9B1E-0C26C37F87BF}">
      <dgm:prSet phldrT="[文本]"/>
      <dgm:spPr/>
      <dgm:t>
        <a:bodyPr/>
        <a:lstStyle/>
        <a:p>
          <a:r>
            <a:rPr lang="zh-CN" altLang="en-US" dirty="0" smtClean="0"/>
            <a:t>生产</a:t>
          </a:r>
          <a:r>
            <a:rPr lang="en-US" altLang="zh-CN" dirty="0" smtClean="0"/>
            <a:t>-</a:t>
          </a:r>
          <a:r>
            <a:rPr lang="zh-CN" altLang="en-US" dirty="0" smtClean="0"/>
            <a:t>灰度</a:t>
          </a:r>
          <a:endParaRPr lang="zh-CN" altLang="en-US" dirty="0"/>
        </a:p>
      </dgm:t>
    </dgm:pt>
    <dgm:pt modelId="{B2725D42-6BF9-41CD-870C-6BB17C5338A6}" type="parTrans" cxnId="{FD1AE6D7-63B6-4F26-93E8-A100AA35BBAB}">
      <dgm:prSet/>
      <dgm:spPr/>
      <dgm:t>
        <a:bodyPr/>
        <a:lstStyle/>
        <a:p>
          <a:endParaRPr lang="zh-CN" altLang="en-US"/>
        </a:p>
      </dgm:t>
    </dgm:pt>
    <dgm:pt modelId="{BDE8DD2A-E748-4C34-A609-29FFA502B6A8}" type="sibTrans" cxnId="{FD1AE6D7-63B6-4F26-93E8-A100AA35BBAB}">
      <dgm:prSet/>
      <dgm:spPr/>
      <dgm:t>
        <a:bodyPr/>
        <a:lstStyle/>
        <a:p>
          <a:endParaRPr lang="zh-CN" altLang="en-US"/>
        </a:p>
      </dgm:t>
    </dgm:pt>
    <dgm:pt modelId="{1D974B69-483B-4AD4-9C4C-5C968DE31DD2}">
      <dgm:prSet phldrT="[文本]"/>
      <dgm:spPr/>
      <dgm:t>
        <a:bodyPr/>
        <a:lstStyle/>
        <a:p>
          <a:r>
            <a:rPr lang="zh-CN" altLang="en-US" dirty="0" smtClean="0"/>
            <a:t>生产</a:t>
          </a:r>
          <a:r>
            <a:rPr lang="en-US" altLang="zh-CN" dirty="0" smtClean="0"/>
            <a:t>-</a:t>
          </a:r>
          <a:r>
            <a:rPr lang="zh-CN" altLang="en-US" dirty="0" smtClean="0"/>
            <a:t>全景</a:t>
          </a:r>
          <a:endParaRPr lang="zh-CN" altLang="en-US" dirty="0"/>
        </a:p>
      </dgm:t>
    </dgm:pt>
    <dgm:pt modelId="{0062B338-4B98-426A-AB95-59F2E52AD6F4}" type="parTrans" cxnId="{A5955016-C054-4CC8-A992-598ADA353355}">
      <dgm:prSet/>
      <dgm:spPr/>
      <dgm:t>
        <a:bodyPr/>
        <a:lstStyle/>
        <a:p>
          <a:endParaRPr lang="zh-CN" altLang="en-US"/>
        </a:p>
      </dgm:t>
    </dgm:pt>
    <dgm:pt modelId="{9DFDF83E-A204-4EC1-B67D-FB4BD0F49934}" type="sibTrans" cxnId="{A5955016-C054-4CC8-A992-598ADA353355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4EA7719E-A417-45CE-A4B4-D304E69A86DD}" type="pres">
      <dgm:prSet presAssocID="{3D671D13-4DBC-4EB0-B33F-E4458972F370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D8FAA7-2B3B-42AF-8E43-C758E6F219EE}" type="pres">
      <dgm:prSet presAssocID="{79F3A040-95CD-4B67-B069-CD8F1E5D6353}" presName="parTxOnlySpace" presStyleCnt="0"/>
      <dgm:spPr/>
    </dgm:pt>
    <dgm:pt modelId="{7CCAACC8-7AAE-4288-91B5-8E9B05F6CB39}" type="pres">
      <dgm:prSet presAssocID="{65CB50A9-C275-4BB8-9D23-320AA997363E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3579B6-D1F5-4C88-8639-9801B3666E70}" type="pres">
      <dgm:prSet presAssocID="{C2C32DC5-2A84-40F2-A0E4-E06305A73618}" presName="parTxOnlySpace" presStyleCnt="0"/>
      <dgm:spPr/>
    </dgm:pt>
    <dgm:pt modelId="{63705282-8230-434D-BB3D-24FB632C3D10}" type="pres">
      <dgm:prSet presAssocID="{CAF5FADE-6FD7-442D-97D7-7F26FCFA642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33AD3C-6D15-4F04-AE7A-CCA5146EBBFA}" type="pres">
      <dgm:prSet presAssocID="{6F19009D-0937-437F-BD89-C7B2F7A7F567}" presName="parTxOnlySpace" presStyleCnt="0"/>
      <dgm:spPr/>
    </dgm:pt>
    <dgm:pt modelId="{2E87747D-726D-4526-BCB8-1D3F7CE3361A}" type="pres">
      <dgm:prSet presAssocID="{79CAA1D7-B94C-4523-A4F4-C9A07953C388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2D4E6-D2D0-442C-88B9-94ACCC1A5E99}" type="pres">
      <dgm:prSet presAssocID="{7482FF13-577E-4561-AC49-4481363C39ED}" presName="parTxOnlySpace" presStyleCnt="0"/>
      <dgm:spPr/>
    </dgm:pt>
    <dgm:pt modelId="{B9062CCE-CFAF-4FB3-B8F5-EB235F730EF6}" type="pres">
      <dgm:prSet presAssocID="{8F4A0B9D-88BC-40E8-9B1E-0C26C37F87B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1E57E-4F13-4D8C-8B49-341E1B358452}" type="pres">
      <dgm:prSet presAssocID="{BDE8DD2A-E748-4C34-A609-29FFA502B6A8}" presName="parTxOnlySpace" presStyleCnt="0"/>
      <dgm:spPr/>
    </dgm:pt>
    <dgm:pt modelId="{11EF752E-97AC-49AB-B766-92A9926D2513}" type="pres">
      <dgm:prSet presAssocID="{1D974B69-483B-4AD4-9C4C-5C968DE31DD2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6FECC0-8420-41D6-BB40-A7CBB5704379}" type="presOf" srcId="{1D974B69-483B-4AD4-9C4C-5C968DE31DD2}" destId="{11EF752E-97AC-49AB-B766-92A9926D2513}" srcOrd="0" destOrd="0" presId="urn:microsoft.com/office/officeart/2005/8/layout/chevron1"/>
    <dgm:cxn modelId="{505F18AD-6588-4D5D-B90B-60914A2AEF62}" type="presOf" srcId="{9AC00859-BD3D-4A6E-B784-441DE8F445FE}" destId="{C03882E0-01B8-45AC-80D8-99E3AA65B9FF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EAEDF6F1-C5F0-46D1-9A96-619BFBFC6DBF}" type="presOf" srcId="{CAF5FADE-6FD7-442D-97D7-7F26FCFA6424}" destId="{63705282-8230-434D-BB3D-24FB632C3D10}" srcOrd="0" destOrd="0" presId="urn:microsoft.com/office/officeart/2005/8/layout/chevron1"/>
    <dgm:cxn modelId="{575B5147-2A23-4B50-B485-FA0C1557DAAA}" srcId="{9810DE09-60E6-436F-AD10-3FE04F51EE86}" destId="{79CAA1D7-B94C-4523-A4F4-C9A07953C388}" srcOrd="6" destOrd="0" parTransId="{0E2DF8BE-F613-4D24-AAE3-9C360965786E}" sibTransId="{7482FF13-577E-4561-AC49-4481363C39ED}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FD1AE6D7-63B6-4F26-93E8-A100AA35BBAB}" srcId="{9810DE09-60E6-436F-AD10-3FE04F51EE86}" destId="{8F4A0B9D-88BC-40E8-9B1E-0C26C37F87BF}" srcOrd="7" destOrd="0" parTransId="{B2725D42-6BF9-41CD-870C-6BB17C5338A6}" sibTransId="{BDE8DD2A-E748-4C34-A609-29FFA502B6A8}"/>
    <dgm:cxn modelId="{106E43C0-C666-4F78-B5B4-3D73BD66F48F}" type="presOf" srcId="{2BC70AE1-0F1D-4332-BDE1-E69D2C074A6C}" destId="{C4DD7DF3-5D76-41DB-9ABC-33DB215CD9F4}" srcOrd="0" destOrd="0" presId="urn:microsoft.com/office/officeart/2005/8/layout/chevron1"/>
    <dgm:cxn modelId="{4FA3AAED-AF79-41C5-90FD-095141D52ACA}" type="presOf" srcId="{65CB50A9-C275-4BB8-9D23-320AA997363E}" destId="{7CCAACC8-7AAE-4288-91B5-8E9B05F6CB39}" srcOrd="0" destOrd="0" presId="urn:microsoft.com/office/officeart/2005/8/layout/chevron1"/>
    <dgm:cxn modelId="{11257651-1CF2-43ED-BC4B-6D9BB3E9C73A}" type="presOf" srcId="{3D671D13-4DBC-4EB0-B33F-E4458972F370}" destId="{4EA7719E-A417-45CE-A4B4-D304E69A86DD}" srcOrd="0" destOrd="0" presId="urn:microsoft.com/office/officeart/2005/8/layout/chevron1"/>
    <dgm:cxn modelId="{E90993A2-3D7D-49A0-9DF8-8A87471F779E}" srcId="{9810DE09-60E6-436F-AD10-3FE04F51EE86}" destId="{CAF5FADE-6FD7-442D-97D7-7F26FCFA6424}" srcOrd="5" destOrd="0" parTransId="{3CC4CCB3-E999-431D-8131-592C9EB1F06C}" sibTransId="{6F19009D-0937-437F-BD89-C7B2F7A7F567}"/>
    <dgm:cxn modelId="{89DA70FF-7537-4956-8713-F2F05632CD9C}" type="presOf" srcId="{843BBC96-37B5-4D98-A9A9-EB0857D6D784}" destId="{FFB1B0BA-96A4-4BEF-B66A-D642034EA9D9}" srcOrd="0" destOrd="0" presId="urn:microsoft.com/office/officeart/2005/8/layout/chevron1"/>
    <dgm:cxn modelId="{219BDD78-57CA-4678-844F-36647B2698EC}" type="presOf" srcId="{79CAA1D7-B94C-4523-A4F4-C9A07953C388}" destId="{2E87747D-726D-4526-BCB8-1D3F7CE3361A}" srcOrd="0" destOrd="0" presId="urn:microsoft.com/office/officeart/2005/8/layout/chevron1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EA69B465-DC24-4370-BE09-D5AF05E51149}" type="presOf" srcId="{9810DE09-60E6-436F-AD10-3FE04F51EE86}" destId="{9C70A9A4-4F48-4D40-B712-EA705A22071E}" srcOrd="0" destOrd="0" presId="urn:microsoft.com/office/officeart/2005/8/layout/chevron1"/>
    <dgm:cxn modelId="{69A567D7-5184-4647-B380-112FBE274017}" srcId="{9810DE09-60E6-436F-AD10-3FE04F51EE86}" destId="{65CB50A9-C275-4BB8-9D23-320AA997363E}" srcOrd="4" destOrd="0" parTransId="{97A289C3-DA20-495C-A53C-DAF5D0E4E1F8}" sibTransId="{C2C32DC5-2A84-40F2-A0E4-E06305A73618}"/>
    <dgm:cxn modelId="{A5955016-C054-4CC8-A992-598ADA353355}" srcId="{9810DE09-60E6-436F-AD10-3FE04F51EE86}" destId="{1D974B69-483B-4AD4-9C4C-5C968DE31DD2}" srcOrd="8" destOrd="0" parTransId="{0062B338-4B98-426A-AB95-59F2E52AD6F4}" sibTransId="{9DFDF83E-A204-4EC1-B67D-FB4BD0F49934}"/>
    <dgm:cxn modelId="{B8BEBA0C-8070-408C-96E2-B24DC7AEE48A}" type="presOf" srcId="{8F4A0B9D-88BC-40E8-9B1E-0C26C37F87BF}" destId="{B9062CCE-CFAF-4FB3-B8F5-EB235F730EF6}" srcOrd="0" destOrd="0" presId="urn:microsoft.com/office/officeart/2005/8/layout/chevron1"/>
    <dgm:cxn modelId="{B7B0BA78-B3D5-443F-88AB-A58CB1F09CE8}" srcId="{9810DE09-60E6-436F-AD10-3FE04F51EE86}" destId="{3D671D13-4DBC-4EB0-B33F-E4458972F370}" srcOrd="3" destOrd="0" parTransId="{3EA3EC04-E99D-4C96-918E-0973BA87EF37}" sibTransId="{79F3A040-95CD-4B67-B069-CD8F1E5D6353}"/>
    <dgm:cxn modelId="{CD51FA65-367A-4AF7-AD47-A536F66740F6}" type="presParOf" srcId="{9C70A9A4-4F48-4D40-B712-EA705A22071E}" destId="{C03882E0-01B8-45AC-80D8-99E3AA65B9FF}" srcOrd="0" destOrd="0" presId="urn:microsoft.com/office/officeart/2005/8/layout/chevron1"/>
    <dgm:cxn modelId="{D4C8D69E-CE0E-4D4C-8C70-F4A55E3FE394}" type="presParOf" srcId="{9C70A9A4-4F48-4D40-B712-EA705A22071E}" destId="{3733A9B2-35D6-46FE-BBD6-E760894337CB}" srcOrd="1" destOrd="0" presId="urn:microsoft.com/office/officeart/2005/8/layout/chevron1"/>
    <dgm:cxn modelId="{376D274D-340F-442A-94E8-26661BE4ED04}" type="presParOf" srcId="{9C70A9A4-4F48-4D40-B712-EA705A22071E}" destId="{FFB1B0BA-96A4-4BEF-B66A-D642034EA9D9}" srcOrd="2" destOrd="0" presId="urn:microsoft.com/office/officeart/2005/8/layout/chevron1"/>
    <dgm:cxn modelId="{02832A67-DEC4-4EFA-BF58-3C8EB0989AE5}" type="presParOf" srcId="{9C70A9A4-4F48-4D40-B712-EA705A22071E}" destId="{0A7C15CE-2AEA-49D7-82F8-CA57DBEB7959}" srcOrd="3" destOrd="0" presId="urn:microsoft.com/office/officeart/2005/8/layout/chevron1"/>
    <dgm:cxn modelId="{6025E309-2649-47F9-A8F4-7239649070FC}" type="presParOf" srcId="{9C70A9A4-4F48-4D40-B712-EA705A22071E}" destId="{C4DD7DF3-5D76-41DB-9ABC-33DB215CD9F4}" srcOrd="4" destOrd="0" presId="urn:microsoft.com/office/officeart/2005/8/layout/chevron1"/>
    <dgm:cxn modelId="{B3123779-C8A9-43AD-BDBF-E93146500907}" type="presParOf" srcId="{9C70A9A4-4F48-4D40-B712-EA705A22071E}" destId="{F3454B50-3673-4429-87DA-49F09A7273B4}" srcOrd="5" destOrd="0" presId="urn:microsoft.com/office/officeart/2005/8/layout/chevron1"/>
    <dgm:cxn modelId="{4AD36579-66AE-4C25-865D-FA902314E33F}" type="presParOf" srcId="{9C70A9A4-4F48-4D40-B712-EA705A22071E}" destId="{4EA7719E-A417-45CE-A4B4-D304E69A86DD}" srcOrd="6" destOrd="0" presId="urn:microsoft.com/office/officeart/2005/8/layout/chevron1"/>
    <dgm:cxn modelId="{26132132-FC28-4EDE-9A85-BF976D0646DD}" type="presParOf" srcId="{9C70A9A4-4F48-4D40-B712-EA705A22071E}" destId="{62D8FAA7-2B3B-42AF-8E43-C758E6F219EE}" srcOrd="7" destOrd="0" presId="urn:microsoft.com/office/officeart/2005/8/layout/chevron1"/>
    <dgm:cxn modelId="{08437227-D2B6-4132-B0F7-5EA1ECC7497C}" type="presParOf" srcId="{9C70A9A4-4F48-4D40-B712-EA705A22071E}" destId="{7CCAACC8-7AAE-4288-91B5-8E9B05F6CB39}" srcOrd="8" destOrd="0" presId="urn:microsoft.com/office/officeart/2005/8/layout/chevron1"/>
    <dgm:cxn modelId="{6D95E8A2-FB10-46D2-B5FA-797F72E9D311}" type="presParOf" srcId="{9C70A9A4-4F48-4D40-B712-EA705A22071E}" destId="{9D3579B6-D1F5-4C88-8639-9801B3666E70}" srcOrd="9" destOrd="0" presId="urn:microsoft.com/office/officeart/2005/8/layout/chevron1"/>
    <dgm:cxn modelId="{6B200AD2-4434-4E66-B659-CFE05362A028}" type="presParOf" srcId="{9C70A9A4-4F48-4D40-B712-EA705A22071E}" destId="{63705282-8230-434D-BB3D-24FB632C3D10}" srcOrd="10" destOrd="0" presId="urn:microsoft.com/office/officeart/2005/8/layout/chevron1"/>
    <dgm:cxn modelId="{ABE79BFB-9413-4AD4-A6D2-A97805D1653A}" type="presParOf" srcId="{9C70A9A4-4F48-4D40-B712-EA705A22071E}" destId="{4C33AD3C-6D15-4F04-AE7A-CCA5146EBBFA}" srcOrd="11" destOrd="0" presId="urn:microsoft.com/office/officeart/2005/8/layout/chevron1"/>
    <dgm:cxn modelId="{829DF1F3-4EDE-4791-B823-AD5D17CDE66E}" type="presParOf" srcId="{9C70A9A4-4F48-4D40-B712-EA705A22071E}" destId="{2E87747D-726D-4526-BCB8-1D3F7CE3361A}" srcOrd="12" destOrd="0" presId="urn:microsoft.com/office/officeart/2005/8/layout/chevron1"/>
    <dgm:cxn modelId="{C75DE750-45EF-4003-8A0D-F4B98937EABA}" type="presParOf" srcId="{9C70A9A4-4F48-4D40-B712-EA705A22071E}" destId="{47B2D4E6-D2D0-442C-88B9-94ACCC1A5E99}" srcOrd="13" destOrd="0" presId="urn:microsoft.com/office/officeart/2005/8/layout/chevron1"/>
    <dgm:cxn modelId="{56B79434-C1B9-444B-ABC9-468360919159}" type="presParOf" srcId="{9C70A9A4-4F48-4D40-B712-EA705A22071E}" destId="{B9062CCE-CFAF-4FB3-B8F5-EB235F730EF6}" srcOrd="14" destOrd="0" presId="urn:microsoft.com/office/officeart/2005/8/layout/chevron1"/>
    <dgm:cxn modelId="{1680B748-CEE3-4509-9610-9310551C97E7}" type="presParOf" srcId="{9C70A9A4-4F48-4D40-B712-EA705A22071E}" destId="{0B41E57E-4F13-4D8C-8B49-341E1B358452}" srcOrd="15" destOrd="0" presId="urn:microsoft.com/office/officeart/2005/8/layout/chevron1"/>
    <dgm:cxn modelId="{113DC337-2D06-4227-9EB9-76A082230572}" type="presParOf" srcId="{9C70A9A4-4F48-4D40-B712-EA705A22071E}" destId="{11EF752E-97AC-49AB-B766-92A9926D2513}" srcOrd="16" destOrd="0" presId="urn:microsoft.com/office/officeart/2005/8/layout/chevron1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810DE09-60E6-436F-AD10-3FE04F51EE8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9AC00859-BD3D-4A6E-B784-441DE8F445FE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E7254529-3419-48D1-8AA5-0DF58983193A}" type="par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8CF908F3-CD8C-4304-B9FB-CB51982123A5}" type="sibTrans" cxnId="{6218F1F0-E6B8-42A0-9D48-57D25B2AB7BC}">
      <dgm:prSet/>
      <dgm:spPr/>
      <dgm:t>
        <a:bodyPr/>
        <a:lstStyle/>
        <a:p>
          <a:endParaRPr lang="zh-CN" altLang="en-US"/>
        </a:p>
      </dgm:t>
    </dgm:pt>
    <dgm:pt modelId="{2BC70AE1-0F1D-4332-BDE1-E69D2C074A6C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2F72EFF7-E88D-47DE-A05A-C79F2E558844}" type="par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34EB4E45-7194-4C54-95C7-46D58F21ECF5}" type="sibTrans" cxnId="{38706D17-09AB-4FA4-AB34-88F8CB97E5C6}">
      <dgm:prSet/>
      <dgm:spPr/>
      <dgm:t>
        <a:bodyPr/>
        <a:lstStyle/>
        <a:p>
          <a:endParaRPr lang="zh-CN" altLang="en-US"/>
        </a:p>
      </dgm:t>
    </dgm:pt>
    <dgm:pt modelId="{843BBC96-37B5-4D98-A9A9-EB0857D6D784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EA6A1334-183A-4C9D-8C32-DAEFECA279D1}" type="par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25DE2F5C-8122-45E2-9634-586C73A55229}" type="sibTrans" cxnId="{6FB1EB8D-8DDE-4011-BEDE-22F2897AD908}">
      <dgm:prSet/>
      <dgm:spPr/>
      <dgm:t>
        <a:bodyPr/>
        <a:lstStyle/>
        <a:p>
          <a:endParaRPr lang="zh-CN" altLang="en-US"/>
        </a:p>
      </dgm:t>
    </dgm:pt>
    <dgm:pt modelId="{CAF5FADE-6FD7-442D-97D7-7F26FCFA642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CC4CCB3-E999-431D-8131-592C9EB1F06C}" type="par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F19009D-0937-437F-BD89-C7B2F7A7F567}" type="sibTrans" cxnId="{E90993A2-3D7D-49A0-9DF8-8A87471F779E}">
      <dgm:prSet/>
      <dgm:spPr/>
      <dgm:t>
        <a:bodyPr/>
        <a:lstStyle/>
        <a:p>
          <a:endParaRPr lang="zh-CN" altLang="en-US"/>
        </a:p>
      </dgm:t>
    </dgm:pt>
    <dgm:pt modelId="{65CB50A9-C275-4BB8-9D23-320AA997363E}">
      <dgm:prSet phldrT="[文本]"/>
      <dgm:spPr/>
      <dgm:t>
        <a:bodyPr/>
        <a:lstStyle/>
        <a:p>
          <a:r>
            <a:rPr lang="zh-CN" altLang="en-US" dirty="0" smtClean="0"/>
            <a:t>验收测试</a:t>
          </a:r>
          <a:endParaRPr lang="zh-CN" altLang="en-US" dirty="0"/>
        </a:p>
      </dgm:t>
    </dgm:pt>
    <dgm:pt modelId="{97A289C3-DA20-495C-A53C-DAF5D0E4E1F8}" type="parTrans" cxnId="{69A567D7-5184-4647-B380-112FBE274017}">
      <dgm:prSet/>
      <dgm:spPr/>
      <dgm:t>
        <a:bodyPr/>
        <a:lstStyle/>
        <a:p>
          <a:endParaRPr lang="zh-CN" altLang="en-US"/>
        </a:p>
      </dgm:t>
    </dgm:pt>
    <dgm:pt modelId="{C2C32DC5-2A84-40F2-A0E4-E06305A73618}" type="sibTrans" cxnId="{69A567D7-5184-4647-B380-112FBE274017}">
      <dgm:prSet/>
      <dgm:spPr/>
      <dgm:t>
        <a:bodyPr/>
        <a:lstStyle/>
        <a:p>
          <a:endParaRPr lang="zh-CN" altLang="en-US"/>
        </a:p>
      </dgm:t>
    </dgm:pt>
    <dgm:pt modelId="{3D671D13-4DBC-4EB0-B33F-E4458972F370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3EA3EC04-E99D-4C96-918E-0973BA87EF37}" type="par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79F3A040-95CD-4B67-B069-CD8F1E5D6353}" type="sibTrans" cxnId="{B7B0BA78-B3D5-443F-88AB-A58CB1F09CE8}">
      <dgm:prSet/>
      <dgm:spPr/>
      <dgm:t>
        <a:bodyPr/>
        <a:lstStyle/>
        <a:p>
          <a:endParaRPr lang="zh-CN" altLang="en-US"/>
        </a:p>
      </dgm:t>
    </dgm:pt>
    <dgm:pt modelId="{9C70A9A4-4F48-4D40-B712-EA705A22071E}" type="pres">
      <dgm:prSet presAssocID="{9810DE09-60E6-436F-AD10-3FE04F51EE86}" presName="Name0" presStyleCnt="0">
        <dgm:presLayoutVars>
          <dgm:dir/>
          <dgm:animLvl val="lvl"/>
          <dgm:resizeHandles val="exact"/>
        </dgm:presLayoutVars>
      </dgm:prSet>
      <dgm:spPr/>
    </dgm:pt>
    <dgm:pt modelId="{C03882E0-01B8-45AC-80D8-99E3AA65B9FF}" type="pres">
      <dgm:prSet presAssocID="{9AC00859-BD3D-4A6E-B784-441DE8F445F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3A9B2-35D6-46FE-BBD6-E760894337CB}" type="pres">
      <dgm:prSet presAssocID="{8CF908F3-CD8C-4304-B9FB-CB51982123A5}" presName="parTxOnlySpace" presStyleCnt="0"/>
      <dgm:spPr/>
    </dgm:pt>
    <dgm:pt modelId="{FFB1B0BA-96A4-4BEF-B66A-D642034EA9D9}" type="pres">
      <dgm:prSet presAssocID="{843BBC96-37B5-4D98-A9A9-EB0857D6D78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C15CE-2AEA-49D7-82F8-CA57DBEB7959}" type="pres">
      <dgm:prSet presAssocID="{25DE2F5C-8122-45E2-9634-586C73A55229}" presName="parTxOnlySpace" presStyleCnt="0"/>
      <dgm:spPr/>
    </dgm:pt>
    <dgm:pt modelId="{C4DD7DF3-5D76-41DB-9ABC-33DB215CD9F4}" type="pres">
      <dgm:prSet presAssocID="{2BC70AE1-0F1D-4332-BDE1-E69D2C074A6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54B50-3673-4429-87DA-49F09A7273B4}" type="pres">
      <dgm:prSet presAssocID="{34EB4E45-7194-4C54-95C7-46D58F21ECF5}" presName="parTxOnlySpace" presStyleCnt="0"/>
      <dgm:spPr/>
    </dgm:pt>
    <dgm:pt modelId="{4EA7719E-A417-45CE-A4B4-D304E69A86DD}" type="pres">
      <dgm:prSet presAssocID="{3D671D13-4DBC-4EB0-B33F-E4458972F37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D8FAA7-2B3B-42AF-8E43-C758E6F219EE}" type="pres">
      <dgm:prSet presAssocID="{79F3A040-95CD-4B67-B069-CD8F1E5D6353}" presName="parTxOnlySpace" presStyleCnt="0"/>
      <dgm:spPr/>
    </dgm:pt>
    <dgm:pt modelId="{7CCAACC8-7AAE-4288-91B5-8E9B05F6CB39}" type="pres">
      <dgm:prSet presAssocID="{65CB50A9-C275-4BB8-9D23-320AA997363E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3579B6-D1F5-4C88-8639-9801B3666E70}" type="pres">
      <dgm:prSet presAssocID="{C2C32DC5-2A84-40F2-A0E4-E06305A73618}" presName="parTxOnlySpace" presStyleCnt="0"/>
      <dgm:spPr/>
    </dgm:pt>
    <dgm:pt modelId="{63705282-8230-434D-BB3D-24FB632C3D10}" type="pres">
      <dgm:prSet presAssocID="{CAF5FADE-6FD7-442D-97D7-7F26FCFA642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FB2143-11E3-4B49-9A84-8C5EB742F90A}" type="presOf" srcId="{9AC00859-BD3D-4A6E-B784-441DE8F445FE}" destId="{C03882E0-01B8-45AC-80D8-99E3AA65B9FF}" srcOrd="0" destOrd="0" presId="urn:microsoft.com/office/officeart/2005/8/layout/chevron1"/>
    <dgm:cxn modelId="{11D300DD-B43D-489D-812B-25142507AB81}" type="presOf" srcId="{3D671D13-4DBC-4EB0-B33F-E4458972F370}" destId="{4EA7719E-A417-45CE-A4B4-D304E69A86DD}" srcOrd="0" destOrd="0" presId="urn:microsoft.com/office/officeart/2005/8/layout/chevron1"/>
    <dgm:cxn modelId="{B7B0BA78-B3D5-443F-88AB-A58CB1F09CE8}" srcId="{9810DE09-60E6-436F-AD10-3FE04F51EE86}" destId="{3D671D13-4DBC-4EB0-B33F-E4458972F370}" srcOrd="3" destOrd="0" parTransId="{3EA3EC04-E99D-4C96-918E-0973BA87EF37}" sibTransId="{79F3A040-95CD-4B67-B069-CD8F1E5D6353}"/>
    <dgm:cxn modelId="{F6487B04-E17F-4ECC-AA1A-7E6253269DD4}" type="presOf" srcId="{9810DE09-60E6-436F-AD10-3FE04F51EE86}" destId="{9C70A9A4-4F48-4D40-B712-EA705A22071E}" srcOrd="0" destOrd="0" presId="urn:microsoft.com/office/officeart/2005/8/layout/chevron1"/>
    <dgm:cxn modelId="{E90993A2-3D7D-49A0-9DF8-8A87471F779E}" srcId="{9810DE09-60E6-436F-AD10-3FE04F51EE86}" destId="{CAF5FADE-6FD7-442D-97D7-7F26FCFA6424}" srcOrd="5" destOrd="0" parTransId="{3CC4CCB3-E999-431D-8131-592C9EB1F06C}" sibTransId="{6F19009D-0937-437F-BD89-C7B2F7A7F567}"/>
    <dgm:cxn modelId="{6218F1F0-E6B8-42A0-9D48-57D25B2AB7BC}" srcId="{9810DE09-60E6-436F-AD10-3FE04F51EE86}" destId="{9AC00859-BD3D-4A6E-B784-441DE8F445FE}" srcOrd="0" destOrd="0" parTransId="{E7254529-3419-48D1-8AA5-0DF58983193A}" sibTransId="{8CF908F3-CD8C-4304-B9FB-CB51982123A5}"/>
    <dgm:cxn modelId="{6FB1EB8D-8DDE-4011-BEDE-22F2897AD908}" srcId="{9810DE09-60E6-436F-AD10-3FE04F51EE86}" destId="{843BBC96-37B5-4D98-A9A9-EB0857D6D784}" srcOrd="1" destOrd="0" parTransId="{EA6A1334-183A-4C9D-8C32-DAEFECA279D1}" sibTransId="{25DE2F5C-8122-45E2-9634-586C73A55229}"/>
    <dgm:cxn modelId="{C9176B53-EE87-4E4E-8B00-427E102D1A9C}" type="presOf" srcId="{843BBC96-37B5-4D98-A9A9-EB0857D6D784}" destId="{FFB1B0BA-96A4-4BEF-B66A-D642034EA9D9}" srcOrd="0" destOrd="0" presId="urn:microsoft.com/office/officeart/2005/8/layout/chevron1"/>
    <dgm:cxn modelId="{69A567D7-5184-4647-B380-112FBE274017}" srcId="{9810DE09-60E6-436F-AD10-3FE04F51EE86}" destId="{65CB50A9-C275-4BB8-9D23-320AA997363E}" srcOrd="4" destOrd="0" parTransId="{97A289C3-DA20-495C-A53C-DAF5D0E4E1F8}" sibTransId="{C2C32DC5-2A84-40F2-A0E4-E06305A73618}"/>
    <dgm:cxn modelId="{4D878EB5-2398-47F6-884A-42DF44F14673}" type="presOf" srcId="{2BC70AE1-0F1D-4332-BDE1-E69D2C074A6C}" destId="{C4DD7DF3-5D76-41DB-9ABC-33DB215CD9F4}" srcOrd="0" destOrd="0" presId="urn:microsoft.com/office/officeart/2005/8/layout/chevron1"/>
    <dgm:cxn modelId="{18FD260D-A4B9-40FA-BFC9-2C41EA5240DB}" type="presOf" srcId="{65CB50A9-C275-4BB8-9D23-320AA997363E}" destId="{7CCAACC8-7AAE-4288-91B5-8E9B05F6CB39}" srcOrd="0" destOrd="0" presId="urn:microsoft.com/office/officeart/2005/8/layout/chevron1"/>
    <dgm:cxn modelId="{38706D17-09AB-4FA4-AB34-88F8CB97E5C6}" srcId="{9810DE09-60E6-436F-AD10-3FE04F51EE86}" destId="{2BC70AE1-0F1D-4332-BDE1-E69D2C074A6C}" srcOrd="2" destOrd="0" parTransId="{2F72EFF7-E88D-47DE-A05A-C79F2E558844}" sibTransId="{34EB4E45-7194-4C54-95C7-46D58F21ECF5}"/>
    <dgm:cxn modelId="{FB052422-C372-4786-9318-7E5385911CDE}" type="presOf" srcId="{CAF5FADE-6FD7-442D-97D7-7F26FCFA6424}" destId="{63705282-8230-434D-BB3D-24FB632C3D10}" srcOrd="0" destOrd="0" presId="urn:microsoft.com/office/officeart/2005/8/layout/chevron1"/>
    <dgm:cxn modelId="{60A78082-F661-428E-8CF6-56D29D0260D1}" type="presParOf" srcId="{9C70A9A4-4F48-4D40-B712-EA705A22071E}" destId="{C03882E0-01B8-45AC-80D8-99E3AA65B9FF}" srcOrd="0" destOrd="0" presId="urn:microsoft.com/office/officeart/2005/8/layout/chevron1"/>
    <dgm:cxn modelId="{4E639701-0167-4028-9903-F449CB43E555}" type="presParOf" srcId="{9C70A9A4-4F48-4D40-B712-EA705A22071E}" destId="{3733A9B2-35D6-46FE-BBD6-E760894337CB}" srcOrd="1" destOrd="0" presId="urn:microsoft.com/office/officeart/2005/8/layout/chevron1"/>
    <dgm:cxn modelId="{E58B2345-E0EC-4A70-B3EC-FDFC8582F705}" type="presParOf" srcId="{9C70A9A4-4F48-4D40-B712-EA705A22071E}" destId="{FFB1B0BA-96A4-4BEF-B66A-D642034EA9D9}" srcOrd="2" destOrd="0" presId="urn:microsoft.com/office/officeart/2005/8/layout/chevron1"/>
    <dgm:cxn modelId="{F553D94D-B668-4563-877D-DB46CA7FD2B2}" type="presParOf" srcId="{9C70A9A4-4F48-4D40-B712-EA705A22071E}" destId="{0A7C15CE-2AEA-49D7-82F8-CA57DBEB7959}" srcOrd="3" destOrd="0" presId="urn:microsoft.com/office/officeart/2005/8/layout/chevron1"/>
    <dgm:cxn modelId="{9B95C00D-F7CA-42AB-A301-ED203EA240FA}" type="presParOf" srcId="{9C70A9A4-4F48-4D40-B712-EA705A22071E}" destId="{C4DD7DF3-5D76-41DB-9ABC-33DB215CD9F4}" srcOrd="4" destOrd="0" presId="urn:microsoft.com/office/officeart/2005/8/layout/chevron1"/>
    <dgm:cxn modelId="{D505EA56-DA48-4223-BFDB-FC60162F89F2}" type="presParOf" srcId="{9C70A9A4-4F48-4D40-B712-EA705A22071E}" destId="{F3454B50-3673-4429-87DA-49F09A7273B4}" srcOrd="5" destOrd="0" presId="urn:microsoft.com/office/officeart/2005/8/layout/chevron1"/>
    <dgm:cxn modelId="{69A03F24-8AC5-4FB7-9D39-FE9B7F27B286}" type="presParOf" srcId="{9C70A9A4-4F48-4D40-B712-EA705A22071E}" destId="{4EA7719E-A417-45CE-A4B4-D304E69A86DD}" srcOrd="6" destOrd="0" presId="urn:microsoft.com/office/officeart/2005/8/layout/chevron1"/>
    <dgm:cxn modelId="{7CD17034-F0A6-4F4C-8E90-A92B5EF80F74}" type="presParOf" srcId="{9C70A9A4-4F48-4D40-B712-EA705A22071E}" destId="{62D8FAA7-2B3B-42AF-8E43-C758E6F219EE}" srcOrd="7" destOrd="0" presId="urn:microsoft.com/office/officeart/2005/8/layout/chevron1"/>
    <dgm:cxn modelId="{76D508A8-14E4-45C2-B179-1677EE0A44B3}" type="presParOf" srcId="{9C70A9A4-4F48-4D40-B712-EA705A22071E}" destId="{7CCAACC8-7AAE-4288-91B5-8E9B05F6CB39}" srcOrd="8" destOrd="0" presId="urn:microsoft.com/office/officeart/2005/8/layout/chevron1"/>
    <dgm:cxn modelId="{B003BB67-4B63-448C-8694-8515152AFFC2}" type="presParOf" srcId="{9C70A9A4-4F48-4D40-B712-EA705A22071E}" destId="{9D3579B6-D1F5-4C88-8639-9801B3666E70}" srcOrd="9" destOrd="0" presId="urn:microsoft.com/office/officeart/2005/8/layout/chevron1"/>
    <dgm:cxn modelId="{178FF746-2BE2-4174-BC12-76741B43ADB7}" type="presParOf" srcId="{9C70A9A4-4F48-4D40-B712-EA705A22071E}" destId="{63705282-8230-434D-BB3D-24FB632C3D10}" srcOrd="10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4CA51BBA-2C0C-43CC-814F-FB0291AB727B}" type="presOf" srcId="{C7BD8B87-AE2A-4959-AAE6-BF25E939F2DC}" destId="{F774F651-ECF7-4259-8F93-E0F7C8271251}" srcOrd="1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4A085543-7512-451B-BD57-AC80AF2A482B}" type="presOf" srcId="{75F2480B-C427-4115-BF92-9BB59059419F}" destId="{68E5E087-D088-4094-91D2-82F31004B266}" srcOrd="0" destOrd="0" presId="urn:microsoft.com/office/officeart/2005/8/layout/cycle2"/>
    <dgm:cxn modelId="{2BF63320-E7A8-45F5-8E87-F9D934FCD09F}" type="presOf" srcId="{7E7CCFFA-614F-4E42-AA55-5CDC76AF911F}" destId="{15899C7A-A034-4A1F-8E45-A928A74B8C8B}" srcOrd="0" destOrd="0" presId="urn:microsoft.com/office/officeart/2005/8/layout/cycle2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8DF2A1FD-166E-4675-B400-27A0BDC13062}" type="presOf" srcId="{C7BD8B87-AE2A-4959-AAE6-BF25E939F2DC}" destId="{58230E7A-10D4-4DE9-8354-3319271A60FF}" srcOrd="0" destOrd="0" presId="urn:microsoft.com/office/officeart/2005/8/layout/cycle2"/>
    <dgm:cxn modelId="{7F989446-E93D-400E-9B0F-7904246CCB6A}" type="presOf" srcId="{E8D03982-4E49-4C27-A836-72C966E02294}" destId="{9DF67346-EF70-46B3-AC42-CDFC04421D42}" srcOrd="0" destOrd="0" presId="urn:microsoft.com/office/officeart/2005/8/layout/cycle2"/>
    <dgm:cxn modelId="{7B04E133-FCD0-488B-91DE-3F1EC0C59653}" type="presOf" srcId="{EBD5B7F2-445C-4239-AAFE-8C4E01AE5903}" destId="{DEB72565-2609-4296-8333-5647F71D7399}" srcOrd="0" destOrd="0" presId="urn:microsoft.com/office/officeart/2005/8/layout/cycle2"/>
    <dgm:cxn modelId="{9D2E76BF-EA66-46CF-9385-3F0481C44D50}" type="presOf" srcId="{93AAC7B4-3756-4A5E-9801-BB644CE3D93C}" destId="{85DAD031-35AE-42B8-85D2-C9EE79D79986}" srcOrd="0" destOrd="0" presId="urn:microsoft.com/office/officeart/2005/8/layout/cycle2"/>
    <dgm:cxn modelId="{897E3E2A-8E93-4A87-A25A-A25571B1441D}" type="presOf" srcId="{13F3288A-0C8E-4F2F-AC62-9F8BCCCB780C}" destId="{29AC812E-2565-45E3-9C07-64141CB2648A}" srcOrd="1" destOrd="0" presId="urn:microsoft.com/office/officeart/2005/8/layout/cycle2"/>
    <dgm:cxn modelId="{CB5AF7AE-9AAA-4C09-922B-27FBB451030E}" type="presOf" srcId="{DF4B4BAC-E2EF-4873-AB33-3DB81C773C55}" destId="{07FAC41F-2821-49FD-A9DB-A34F6AA932C1}" srcOrd="0" destOrd="0" presId="urn:microsoft.com/office/officeart/2005/8/layout/cycle2"/>
    <dgm:cxn modelId="{C24DFE7A-9423-4387-8200-9357AFE37F44}" type="presOf" srcId="{8A2F8488-5B1D-43CC-A6D6-1689036247C3}" destId="{89F32CC1-C2F8-4E2A-9AF7-67D9ABE9E817}" srcOrd="0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A7D68C75-E6CF-4206-93F2-9EB9375CF583}" type="presOf" srcId="{8A2F8488-5B1D-43CC-A6D6-1689036247C3}" destId="{5A9389C3-3BDD-4B22-90BF-37EABA735435}" srcOrd="1" destOrd="0" presId="urn:microsoft.com/office/officeart/2005/8/layout/cycle2"/>
    <dgm:cxn modelId="{F2F80144-2AAE-4FD4-9A6E-5A69C7306599}" type="presOf" srcId="{7E7CCFFA-614F-4E42-AA55-5CDC76AF911F}" destId="{19AE8731-5965-4821-B16A-65A447E5F8A5}" srcOrd="1" destOrd="0" presId="urn:microsoft.com/office/officeart/2005/8/layout/cycle2"/>
    <dgm:cxn modelId="{93E2D5A6-570C-49CC-9C89-65D7E70F950E}" type="presOf" srcId="{010DD2D5-DDF5-4C6C-BB89-94E7E7BF7201}" destId="{B2114A79-4E39-4573-AF41-2A089F8A28FA}" srcOrd="0" destOrd="0" presId="urn:microsoft.com/office/officeart/2005/8/layout/cycle2"/>
    <dgm:cxn modelId="{79A4DAE7-7270-441E-9670-50669FF37E1B}" type="presOf" srcId="{38FE0CF7-783F-43D8-BEC4-762749B7B5E2}" destId="{5D7CC9A8-8BCC-4861-A680-ECF202A40E5C}" srcOrd="0" destOrd="0" presId="urn:microsoft.com/office/officeart/2005/8/layout/cycle2"/>
    <dgm:cxn modelId="{AC0EB809-F736-4481-BC09-FC9155DE8A2B}" type="presOf" srcId="{E8D03982-4E49-4C27-A836-72C966E02294}" destId="{4C69E46C-4442-4BA3-A2BB-8E30AE835381}" srcOrd="1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C748BE3B-4651-4D42-8611-1F06E994B62B}" type="presOf" srcId="{38FE0CF7-783F-43D8-BEC4-762749B7B5E2}" destId="{6D9D7DE8-84B9-40B5-9BAD-BEDC9F5D8AE6}" srcOrd="1" destOrd="0" presId="urn:microsoft.com/office/officeart/2005/8/layout/cycle2"/>
    <dgm:cxn modelId="{559C5865-A019-4BF0-AFB1-83D63AA51479}" type="presOf" srcId="{7B24FF09-D3DF-4BFE-BB9A-679EF0AB869E}" destId="{C9324271-47A3-4CDE-8DFC-2856076FFF39}" srcOrd="0" destOrd="0" presId="urn:microsoft.com/office/officeart/2005/8/layout/cycle2"/>
    <dgm:cxn modelId="{193A0482-785C-4399-A67F-288E2E0F2E57}" type="presOf" srcId="{145DCF70-EEF4-4AA0-B0E0-EACECE2F65D3}" destId="{C32EE65A-1D2A-49D1-9D62-2DB7E966BAAD}" srcOrd="1" destOrd="0" presId="urn:microsoft.com/office/officeart/2005/8/layout/cycle2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B8D08BC0-BF9A-4FAC-9EBE-67D006825DBA}" type="presOf" srcId="{00328536-F41D-4BA0-A1A3-8DF1DFB12FCB}" destId="{95726CA1-D8D1-4FB1-96B3-5549D25E45F4}" srcOrd="0" destOrd="0" presId="urn:microsoft.com/office/officeart/2005/8/layout/cycle2"/>
    <dgm:cxn modelId="{4998CF67-5510-403F-978D-0D0EE6D970CE}" type="presOf" srcId="{DD58B9F4-F255-4392-A8C9-2DD4C0D22698}" destId="{4383D22C-390B-4D55-8EF8-7061D0F59A1C}" srcOrd="0" destOrd="0" presId="urn:microsoft.com/office/officeart/2005/8/layout/cycle2"/>
    <dgm:cxn modelId="{C4275727-7F3E-46DA-9E79-D011A5C6711C}" type="presOf" srcId="{145DCF70-EEF4-4AA0-B0E0-EACECE2F65D3}" destId="{BAAB3EFF-1290-420A-BA80-A08A50943484}" srcOrd="0" destOrd="0" presId="urn:microsoft.com/office/officeart/2005/8/layout/cycle2"/>
    <dgm:cxn modelId="{93EF2D3E-6F77-4E64-B17A-29E557D1DB42}" type="presOf" srcId="{EBD5B7F2-445C-4239-AAFE-8C4E01AE5903}" destId="{630A3C21-E96C-4F8D-B4A5-C8AACCE82318}" srcOrd="1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1362D2B1-D6D1-49CF-952A-DE5B498B61FA}" type="presOf" srcId="{D71F9BC3-0844-46C1-9A08-6338FAF69492}" destId="{DD963C55-39A4-4640-8927-4056CD32C579}" srcOrd="0" destOrd="0" presId="urn:microsoft.com/office/officeart/2005/8/layout/cycle2"/>
    <dgm:cxn modelId="{6E160D40-15DE-43D1-9A89-1A45654D33B2}" type="presOf" srcId="{6A9711DA-3840-4AA0-A99F-8F4919CE6410}" destId="{7F4894C7-6C0B-4223-9335-0B5E683DA62A}" srcOrd="0" destOrd="0" presId="urn:microsoft.com/office/officeart/2005/8/layout/cycle2"/>
    <dgm:cxn modelId="{FBC24FEB-71FE-4AD0-B809-11E01143F183}" type="presOf" srcId="{13F3288A-0C8E-4F2F-AC62-9F8BCCCB780C}" destId="{BA99351B-4A3E-44CF-B11D-781C73A40CFD}" srcOrd="0" destOrd="0" presId="urn:microsoft.com/office/officeart/2005/8/layout/cycle2"/>
    <dgm:cxn modelId="{5B5D3892-4C25-4047-BD36-87503612324D}" type="presParOf" srcId="{85DAD031-35AE-42B8-85D2-C9EE79D79986}" destId="{B2114A79-4E39-4573-AF41-2A089F8A28FA}" srcOrd="0" destOrd="0" presId="urn:microsoft.com/office/officeart/2005/8/layout/cycle2"/>
    <dgm:cxn modelId="{FE449F18-A2F3-4BA8-AC98-DECFC32565BB}" type="presParOf" srcId="{85DAD031-35AE-42B8-85D2-C9EE79D79986}" destId="{58230E7A-10D4-4DE9-8354-3319271A60FF}" srcOrd="1" destOrd="0" presId="urn:microsoft.com/office/officeart/2005/8/layout/cycle2"/>
    <dgm:cxn modelId="{A46FD061-6400-4059-98D5-7038F9A71F71}" type="presParOf" srcId="{58230E7A-10D4-4DE9-8354-3319271A60FF}" destId="{F774F651-ECF7-4259-8F93-E0F7C8271251}" srcOrd="0" destOrd="0" presId="urn:microsoft.com/office/officeart/2005/8/layout/cycle2"/>
    <dgm:cxn modelId="{B4B15610-8AFC-4567-9840-D4D4AE48ABB6}" type="presParOf" srcId="{85DAD031-35AE-42B8-85D2-C9EE79D79986}" destId="{4383D22C-390B-4D55-8EF8-7061D0F59A1C}" srcOrd="2" destOrd="0" presId="urn:microsoft.com/office/officeart/2005/8/layout/cycle2"/>
    <dgm:cxn modelId="{AC125D2A-E85D-4164-A5D7-4C9E3BB9168C}" type="presParOf" srcId="{85DAD031-35AE-42B8-85D2-C9EE79D79986}" destId="{15899C7A-A034-4A1F-8E45-A928A74B8C8B}" srcOrd="3" destOrd="0" presId="urn:microsoft.com/office/officeart/2005/8/layout/cycle2"/>
    <dgm:cxn modelId="{B7516729-D005-43FB-A27A-B65CD9252CFA}" type="presParOf" srcId="{15899C7A-A034-4A1F-8E45-A928A74B8C8B}" destId="{19AE8731-5965-4821-B16A-65A447E5F8A5}" srcOrd="0" destOrd="0" presId="urn:microsoft.com/office/officeart/2005/8/layout/cycle2"/>
    <dgm:cxn modelId="{E09359F4-5DE6-4301-803C-8B36CD6A6C66}" type="presParOf" srcId="{85DAD031-35AE-42B8-85D2-C9EE79D79986}" destId="{C9324271-47A3-4CDE-8DFC-2856076FFF39}" srcOrd="4" destOrd="0" presId="urn:microsoft.com/office/officeart/2005/8/layout/cycle2"/>
    <dgm:cxn modelId="{29C11CF6-F10E-40BC-9BB5-DFB07E4A93C3}" type="presParOf" srcId="{85DAD031-35AE-42B8-85D2-C9EE79D79986}" destId="{BAAB3EFF-1290-420A-BA80-A08A50943484}" srcOrd="5" destOrd="0" presId="urn:microsoft.com/office/officeart/2005/8/layout/cycle2"/>
    <dgm:cxn modelId="{732CAA31-E66B-4E96-AA98-24E6416DD956}" type="presParOf" srcId="{BAAB3EFF-1290-420A-BA80-A08A50943484}" destId="{C32EE65A-1D2A-49D1-9D62-2DB7E966BAAD}" srcOrd="0" destOrd="0" presId="urn:microsoft.com/office/officeart/2005/8/layout/cycle2"/>
    <dgm:cxn modelId="{44A4DCD5-8FC2-43C7-8E54-375593C4760B}" type="presParOf" srcId="{85DAD031-35AE-42B8-85D2-C9EE79D79986}" destId="{95726CA1-D8D1-4FB1-96B3-5549D25E45F4}" srcOrd="6" destOrd="0" presId="urn:microsoft.com/office/officeart/2005/8/layout/cycle2"/>
    <dgm:cxn modelId="{65569A96-0830-4AFF-ABF0-EE0BC3CC72DC}" type="presParOf" srcId="{85DAD031-35AE-42B8-85D2-C9EE79D79986}" destId="{5D7CC9A8-8BCC-4861-A680-ECF202A40E5C}" srcOrd="7" destOrd="0" presId="urn:microsoft.com/office/officeart/2005/8/layout/cycle2"/>
    <dgm:cxn modelId="{0E61DD18-C42A-4A4F-AB66-9D34E072E6A4}" type="presParOf" srcId="{5D7CC9A8-8BCC-4861-A680-ECF202A40E5C}" destId="{6D9D7DE8-84B9-40B5-9BAD-BEDC9F5D8AE6}" srcOrd="0" destOrd="0" presId="urn:microsoft.com/office/officeart/2005/8/layout/cycle2"/>
    <dgm:cxn modelId="{ED210FE7-F99A-48A6-81FB-15F384FC3189}" type="presParOf" srcId="{85DAD031-35AE-42B8-85D2-C9EE79D79986}" destId="{68E5E087-D088-4094-91D2-82F31004B266}" srcOrd="8" destOrd="0" presId="urn:microsoft.com/office/officeart/2005/8/layout/cycle2"/>
    <dgm:cxn modelId="{F00561A4-4985-4BF6-AA18-67F224327E41}" type="presParOf" srcId="{85DAD031-35AE-42B8-85D2-C9EE79D79986}" destId="{9DF67346-EF70-46B3-AC42-CDFC04421D42}" srcOrd="9" destOrd="0" presId="urn:microsoft.com/office/officeart/2005/8/layout/cycle2"/>
    <dgm:cxn modelId="{9FC74153-6523-4B31-A648-8965A9B925C5}" type="presParOf" srcId="{9DF67346-EF70-46B3-AC42-CDFC04421D42}" destId="{4C69E46C-4442-4BA3-A2BB-8E30AE835381}" srcOrd="0" destOrd="0" presId="urn:microsoft.com/office/officeart/2005/8/layout/cycle2"/>
    <dgm:cxn modelId="{1DDBED37-E506-4E7C-A4EE-8599C13F6737}" type="presParOf" srcId="{85DAD031-35AE-42B8-85D2-C9EE79D79986}" destId="{7F4894C7-6C0B-4223-9335-0B5E683DA62A}" srcOrd="10" destOrd="0" presId="urn:microsoft.com/office/officeart/2005/8/layout/cycle2"/>
    <dgm:cxn modelId="{003B4D9E-0BA6-4E0E-9924-1BEF24DD8AF4}" type="presParOf" srcId="{85DAD031-35AE-42B8-85D2-C9EE79D79986}" destId="{DEB72565-2609-4296-8333-5647F71D7399}" srcOrd="11" destOrd="0" presId="urn:microsoft.com/office/officeart/2005/8/layout/cycle2"/>
    <dgm:cxn modelId="{1124D382-C190-4E1C-8A96-35FC6291CA77}" type="presParOf" srcId="{DEB72565-2609-4296-8333-5647F71D7399}" destId="{630A3C21-E96C-4F8D-B4A5-C8AACCE82318}" srcOrd="0" destOrd="0" presId="urn:microsoft.com/office/officeart/2005/8/layout/cycle2"/>
    <dgm:cxn modelId="{190F538E-55D6-4B23-8F97-2FFA38105EF9}" type="presParOf" srcId="{85DAD031-35AE-42B8-85D2-C9EE79D79986}" destId="{07FAC41F-2821-49FD-A9DB-A34F6AA932C1}" srcOrd="12" destOrd="0" presId="urn:microsoft.com/office/officeart/2005/8/layout/cycle2"/>
    <dgm:cxn modelId="{71E8E4E5-756F-4AA8-95E6-515A33FAED54}" type="presParOf" srcId="{85DAD031-35AE-42B8-85D2-C9EE79D79986}" destId="{89F32CC1-C2F8-4E2A-9AF7-67D9ABE9E817}" srcOrd="13" destOrd="0" presId="urn:microsoft.com/office/officeart/2005/8/layout/cycle2"/>
    <dgm:cxn modelId="{3E3DD8B9-E789-444C-8140-5912BEF28F56}" type="presParOf" srcId="{89F32CC1-C2F8-4E2A-9AF7-67D9ABE9E817}" destId="{5A9389C3-3BDD-4B22-90BF-37EABA735435}" srcOrd="0" destOrd="0" presId="urn:microsoft.com/office/officeart/2005/8/layout/cycle2"/>
    <dgm:cxn modelId="{9C162C25-FB83-4E14-A12D-FA59857732EF}" type="presParOf" srcId="{85DAD031-35AE-42B8-85D2-C9EE79D79986}" destId="{DD963C55-39A4-4640-8927-4056CD32C579}" srcOrd="14" destOrd="0" presId="urn:microsoft.com/office/officeart/2005/8/layout/cycle2"/>
    <dgm:cxn modelId="{D3EC1AC7-9EA6-4267-98B6-AC1B79261FFC}" type="presParOf" srcId="{85DAD031-35AE-42B8-85D2-C9EE79D79986}" destId="{BA99351B-4A3E-44CF-B11D-781C73A40CFD}" srcOrd="15" destOrd="0" presId="urn:microsoft.com/office/officeart/2005/8/layout/cycle2"/>
    <dgm:cxn modelId="{3BF6484C-0F8F-449A-831A-00A7588735DD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91981FED-07FE-44BB-B934-DE06DC4F2107}" type="presOf" srcId="{13F3288A-0C8E-4F2F-AC62-9F8BCCCB780C}" destId="{BA99351B-4A3E-44CF-B11D-781C73A40CFD}" srcOrd="0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557B1227-A5B0-4A95-ADDB-DA6E12A5550C}" type="presOf" srcId="{DF4B4BAC-E2EF-4873-AB33-3DB81C773C55}" destId="{07FAC41F-2821-49FD-A9DB-A34F6AA932C1}" srcOrd="0" destOrd="0" presId="urn:microsoft.com/office/officeart/2005/8/layout/cycle2"/>
    <dgm:cxn modelId="{FA7B11F4-04A8-4FAD-B3B1-3F45E480CECB}" type="presOf" srcId="{7E7CCFFA-614F-4E42-AA55-5CDC76AF911F}" destId="{19AE8731-5965-4821-B16A-65A447E5F8A5}" srcOrd="1" destOrd="0" presId="urn:microsoft.com/office/officeart/2005/8/layout/cycle2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3EB6AE95-4424-4F91-839D-62183DD2B5B2}" type="presOf" srcId="{145DCF70-EEF4-4AA0-B0E0-EACECE2F65D3}" destId="{BAAB3EFF-1290-420A-BA80-A08A50943484}" srcOrd="0" destOrd="0" presId="urn:microsoft.com/office/officeart/2005/8/layout/cycle2"/>
    <dgm:cxn modelId="{A48D25CA-68D7-4E1B-880B-663A4A8CE30A}" type="presOf" srcId="{13F3288A-0C8E-4F2F-AC62-9F8BCCCB780C}" destId="{29AC812E-2565-45E3-9C07-64141CB2648A}" srcOrd="1" destOrd="0" presId="urn:microsoft.com/office/officeart/2005/8/layout/cycle2"/>
    <dgm:cxn modelId="{8959086E-A332-42A2-AF65-2473BF2AB09D}" type="presOf" srcId="{93AAC7B4-3756-4A5E-9801-BB644CE3D93C}" destId="{85DAD031-35AE-42B8-85D2-C9EE79D79986}" srcOrd="0" destOrd="0" presId="urn:microsoft.com/office/officeart/2005/8/layout/cycle2"/>
    <dgm:cxn modelId="{FE1C1A39-F853-423C-8D7D-899803FABEEE}" type="presOf" srcId="{7B24FF09-D3DF-4BFE-BB9A-679EF0AB869E}" destId="{C9324271-47A3-4CDE-8DFC-2856076FFF39}" srcOrd="0" destOrd="0" presId="urn:microsoft.com/office/officeart/2005/8/layout/cycle2"/>
    <dgm:cxn modelId="{DA36F831-99F6-4FDA-88C3-89349372C7C8}" type="presOf" srcId="{145DCF70-EEF4-4AA0-B0E0-EACECE2F65D3}" destId="{C32EE65A-1D2A-49D1-9D62-2DB7E966BAAD}" srcOrd="1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E3773115-FEA2-4682-9314-3117FD395441}" type="presOf" srcId="{C7BD8B87-AE2A-4959-AAE6-BF25E939F2DC}" destId="{F774F651-ECF7-4259-8F93-E0F7C8271251}" srcOrd="1" destOrd="0" presId="urn:microsoft.com/office/officeart/2005/8/layout/cycle2"/>
    <dgm:cxn modelId="{7D40B57A-9B5A-4427-A97B-14A79C5C7854}" type="presOf" srcId="{8A2F8488-5B1D-43CC-A6D6-1689036247C3}" destId="{89F32CC1-C2F8-4E2A-9AF7-67D9ABE9E817}" srcOrd="0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478068C9-3995-4681-884E-6D2A92F32791}" type="presOf" srcId="{D71F9BC3-0844-46C1-9A08-6338FAF69492}" destId="{DD963C55-39A4-4640-8927-4056CD32C579}" srcOrd="0" destOrd="0" presId="urn:microsoft.com/office/officeart/2005/8/layout/cycle2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A3790F56-4AD7-4BCF-A43B-EC16339FC97E}" type="presOf" srcId="{38FE0CF7-783F-43D8-BEC4-762749B7B5E2}" destId="{5D7CC9A8-8BCC-4861-A680-ECF202A40E5C}" srcOrd="0" destOrd="0" presId="urn:microsoft.com/office/officeart/2005/8/layout/cycle2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437DAFBB-66FA-465B-8134-9AC9652230AE}" type="presOf" srcId="{E8D03982-4E49-4C27-A836-72C966E02294}" destId="{9DF67346-EF70-46B3-AC42-CDFC04421D42}" srcOrd="0" destOrd="0" presId="urn:microsoft.com/office/officeart/2005/8/layout/cycle2"/>
    <dgm:cxn modelId="{9CC32226-F07E-4DC3-95A5-27C1893916A9}" type="presOf" srcId="{00328536-F41D-4BA0-A1A3-8DF1DFB12FCB}" destId="{95726CA1-D8D1-4FB1-96B3-5549D25E45F4}" srcOrd="0" destOrd="0" presId="urn:microsoft.com/office/officeart/2005/8/layout/cycle2"/>
    <dgm:cxn modelId="{8EBB808B-629F-4A84-A46B-D89AA1305042}" type="presOf" srcId="{DD58B9F4-F255-4392-A8C9-2DD4C0D22698}" destId="{4383D22C-390B-4D55-8EF8-7061D0F59A1C}" srcOrd="0" destOrd="0" presId="urn:microsoft.com/office/officeart/2005/8/layout/cycle2"/>
    <dgm:cxn modelId="{DA221445-08A4-4011-9721-7322F6C0B38D}" type="presOf" srcId="{010DD2D5-DDF5-4C6C-BB89-94E7E7BF7201}" destId="{B2114A79-4E39-4573-AF41-2A089F8A28FA}" srcOrd="0" destOrd="0" presId="urn:microsoft.com/office/officeart/2005/8/layout/cycle2"/>
    <dgm:cxn modelId="{3C5041A4-BFD9-48D3-9845-3219A5324348}" type="presOf" srcId="{E8D03982-4E49-4C27-A836-72C966E02294}" destId="{4C69E46C-4442-4BA3-A2BB-8E30AE835381}" srcOrd="1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6F9916C2-E75A-489E-BED8-23B8C9B3A4C0}" type="presOf" srcId="{8A2F8488-5B1D-43CC-A6D6-1689036247C3}" destId="{5A9389C3-3BDD-4B22-90BF-37EABA735435}" srcOrd="1" destOrd="0" presId="urn:microsoft.com/office/officeart/2005/8/layout/cycle2"/>
    <dgm:cxn modelId="{2F78DA20-3C03-48F2-84A3-92F392EC83A8}" type="presOf" srcId="{75F2480B-C427-4115-BF92-9BB59059419F}" destId="{68E5E087-D088-4094-91D2-82F31004B266}" srcOrd="0" destOrd="0" presId="urn:microsoft.com/office/officeart/2005/8/layout/cycle2"/>
    <dgm:cxn modelId="{D363EAF8-9D19-4653-A083-24D711E9EE60}" type="presOf" srcId="{6A9711DA-3840-4AA0-A99F-8F4919CE6410}" destId="{7F4894C7-6C0B-4223-9335-0B5E683DA62A}" srcOrd="0" destOrd="0" presId="urn:microsoft.com/office/officeart/2005/8/layout/cycle2"/>
    <dgm:cxn modelId="{5A2B1748-AABF-4C09-A08E-FB7DFED6066A}" type="presOf" srcId="{EBD5B7F2-445C-4239-AAFE-8C4E01AE5903}" destId="{630A3C21-E96C-4F8D-B4A5-C8AACCE82318}" srcOrd="1" destOrd="0" presId="urn:microsoft.com/office/officeart/2005/8/layout/cycle2"/>
    <dgm:cxn modelId="{197EB048-5FA7-4DE0-874D-717514415612}" type="presOf" srcId="{38FE0CF7-783F-43D8-BEC4-762749B7B5E2}" destId="{6D9D7DE8-84B9-40B5-9BAD-BEDC9F5D8AE6}" srcOrd="1" destOrd="0" presId="urn:microsoft.com/office/officeart/2005/8/layout/cycle2"/>
    <dgm:cxn modelId="{2668F3AF-AFC1-4D73-884E-CA7FA0C90932}" type="presOf" srcId="{EBD5B7F2-445C-4239-AAFE-8C4E01AE5903}" destId="{DEB72565-2609-4296-8333-5647F71D7399}" srcOrd="0" destOrd="0" presId="urn:microsoft.com/office/officeart/2005/8/layout/cycle2"/>
    <dgm:cxn modelId="{329B0AF0-A22B-4C30-9E65-017B442AF9E2}" type="presOf" srcId="{C7BD8B87-AE2A-4959-AAE6-BF25E939F2DC}" destId="{58230E7A-10D4-4DE9-8354-3319271A60FF}" srcOrd="0" destOrd="0" presId="urn:microsoft.com/office/officeart/2005/8/layout/cycle2"/>
    <dgm:cxn modelId="{EE6E4825-6A6E-4674-83D9-945CBF31EDF4}" type="presOf" srcId="{7E7CCFFA-614F-4E42-AA55-5CDC76AF911F}" destId="{15899C7A-A034-4A1F-8E45-A928A74B8C8B}" srcOrd="0" destOrd="0" presId="urn:microsoft.com/office/officeart/2005/8/layout/cycle2"/>
    <dgm:cxn modelId="{EFC29EF8-0FE9-431B-8DC7-FAEED8EDD69A}" type="presParOf" srcId="{85DAD031-35AE-42B8-85D2-C9EE79D79986}" destId="{B2114A79-4E39-4573-AF41-2A089F8A28FA}" srcOrd="0" destOrd="0" presId="urn:microsoft.com/office/officeart/2005/8/layout/cycle2"/>
    <dgm:cxn modelId="{AF28257A-3B86-4855-BDF6-8831F49063C8}" type="presParOf" srcId="{85DAD031-35AE-42B8-85D2-C9EE79D79986}" destId="{58230E7A-10D4-4DE9-8354-3319271A60FF}" srcOrd="1" destOrd="0" presId="urn:microsoft.com/office/officeart/2005/8/layout/cycle2"/>
    <dgm:cxn modelId="{F1101E5E-F53A-4003-8F05-4EC0AA6A36CB}" type="presParOf" srcId="{58230E7A-10D4-4DE9-8354-3319271A60FF}" destId="{F774F651-ECF7-4259-8F93-E0F7C8271251}" srcOrd="0" destOrd="0" presId="urn:microsoft.com/office/officeart/2005/8/layout/cycle2"/>
    <dgm:cxn modelId="{1CEE4276-A975-4943-8A02-093DF4084D22}" type="presParOf" srcId="{85DAD031-35AE-42B8-85D2-C9EE79D79986}" destId="{4383D22C-390B-4D55-8EF8-7061D0F59A1C}" srcOrd="2" destOrd="0" presId="urn:microsoft.com/office/officeart/2005/8/layout/cycle2"/>
    <dgm:cxn modelId="{9E51D585-7ED5-45EA-816C-CBBCC8B04B52}" type="presParOf" srcId="{85DAD031-35AE-42B8-85D2-C9EE79D79986}" destId="{15899C7A-A034-4A1F-8E45-A928A74B8C8B}" srcOrd="3" destOrd="0" presId="urn:microsoft.com/office/officeart/2005/8/layout/cycle2"/>
    <dgm:cxn modelId="{9ECDFDF8-8DF7-4E9B-A635-0E7E05964F57}" type="presParOf" srcId="{15899C7A-A034-4A1F-8E45-A928A74B8C8B}" destId="{19AE8731-5965-4821-B16A-65A447E5F8A5}" srcOrd="0" destOrd="0" presId="urn:microsoft.com/office/officeart/2005/8/layout/cycle2"/>
    <dgm:cxn modelId="{2A3AB05C-C6B5-43C5-BC1A-48031546EE70}" type="presParOf" srcId="{85DAD031-35AE-42B8-85D2-C9EE79D79986}" destId="{C9324271-47A3-4CDE-8DFC-2856076FFF39}" srcOrd="4" destOrd="0" presId="urn:microsoft.com/office/officeart/2005/8/layout/cycle2"/>
    <dgm:cxn modelId="{254B59F6-05D0-4C0D-900C-6B8E3E98331E}" type="presParOf" srcId="{85DAD031-35AE-42B8-85D2-C9EE79D79986}" destId="{BAAB3EFF-1290-420A-BA80-A08A50943484}" srcOrd="5" destOrd="0" presId="urn:microsoft.com/office/officeart/2005/8/layout/cycle2"/>
    <dgm:cxn modelId="{E0A77804-3E2E-4E62-B929-6AF94620D8A0}" type="presParOf" srcId="{BAAB3EFF-1290-420A-BA80-A08A50943484}" destId="{C32EE65A-1D2A-49D1-9D62-2DB7E966BAAD}" srcOrd="0" destOrd="0" presId="urn:microsoft.com/office/officeart/2005/8/layout/cycle2"/>
    <dgm:cxn modelId="{545816E3-30F7-453A-8F70-88882D079D6F}" type="presParOf" srcId="{85DAD031-35AE-42B8-85D2-C9EE79D79986}" destId="{95726CA1-D8D1-4FB1-96B3-5549D25E45F4}" srcOrd="6" destOrd="0" presId="urn:microsoft.com/office/officeart/2005/8/layout/cycle2"/>
    <dgm:cxn modelId="{D5B447F8-493A-45CB-B9A2-F73B967B1BA7}" type="presParOf" srcId="{85DAD031-35AE-42B8-85D2-C9EE79D79986}" destId="{5D7CC9A8-8BCC-4861-A680-ECF202A40E5C}" srcOrd="7" destOrd="0" presId="urn:microsoft.com/office/officeart/2005/8/layout/cycle2"/>
    <dgm:cxn modelId="{C1BCBF44-5002-470F-86FC-03F0C5A9A4F0}" type="presParOf" srcId="{5D7CC9A8-8BCC-4861-A680-ECF202A40E5C}" destId="{6D9D7DE8-84B9-40B5-9BAD-BEDC9F5D8AE6}" srcOrd="0" destOrd="0" presId="urn:microsoft.com/office/officeart/2005/8/layout/cycle2"/>
    <dgm:cxn modelId="{F4EC85AB-039E-4E06-A5D8-F391CF2612AE}" type="presParOf" srcId="{85DAD031-35AE-42B8-85D2-C9EE79D79986}" destId="{68E5E087-D088-4094-91D2-82F31004B266}" srcOrd="8" destOrd="0" presId="urn:microsoft.com/office/officeart/2005/8/layout/cycle2"/>
    <dgm:cxn modelId="{3A6BA42A-8E92-4342-9B77-7500F275E817}" type="presParOf" srcId="{85DAD031-35AE-42B8-85D2-C9EE79D79986}" destId="{9DF67346-EF70-46B3-AC42-CDFC04421D42}" srcOrd="9" destOrd="0" presId="urn:microsoft.com/office/officeart/2005/8/layout/cycle2"/>
    <dgm:cxn modelId="{70FF0049-98AD-44C2-AC6E-D13CB2C13CBA}" type="presParOf" srcId="{9DF67346-EF70-46B3-AC42-CDFC04421D42}" destId="{4C69E46C-4442-4BA3-A2BB-8E30AE835381}" srcOrd="0" destOrd="0" presId="urn:microsoft.com/office/officeart/2005/8/layout/cycle2"/>
    <dgm:cxn modelId="{1D773E5C-CC31-47C3-B657-E14FDEA580DC}" type="presParOf" srcId="{85DAD031-35AE-42B8-85D2-C9EE79D79986}" destId="{7F4894C7-6C0B-4223-9335-0B5E683DA62A}" srcOrd="10" destOrd="0" presId="urn:microsoft.com/office/officeart/2005/8/layout/cycle2"/>
    <dgm:cxn modelId="{81007BBF-0FAE-415F-A5BD-DFA249F2391F}" type="presParOf" srcId="{85DAD031-35AE-42B8-85D2-C9EE79D79986}" destId="{DEB72565-2609-4296-8333-5647F71D7399}" srcOrd="11" destOrd="0" presId="urn:microsoft.com/office/officeart/2005/8/layout/cycle2"/>
    <dgm:cxn modelId="{2A84F798-AEA4-4548-B391-865E27E3E8B3}" type="presParOf" srcId="{DEB72565-2609-4296-8333-5647F71D7399}" destId="{630A3C21-E96C-4F8D-B4A5-C8AACCE82318}" srcOrd="0" destOrd="0" presId="urn:microsoft.com/office/officeart/2005/8/layout/cycle2"/>
    <dgm:cxn modelId="{D6BE9938-C5C9-4956-83CF-C7D6B2FEBEC0}" type="presParOf" srcId="{85DAD031-35AE-42B8-85D2-C9EE79D79986}" destId="{07FAC41F-2821-49FD-A9DB-A34F6AA932C1}" srcOrd="12" destOrd="0" presId="urn:microsoft.com/office/officeart/2005/8/layout/cycle2"/>
    <dgm:cxn modelId="{7FF6F881-B0DE-465D-8005-2989F37AA186}" type="presParOf" srcId="{85DAD031-35AE-42B8-85D2-C9EE79D79986}" destId="{89F32CC1-C2F8-4E2A-9AF7-67D9ABE9E817}" srcOrd="13" destOrd="0" presId="urn:microsoft.com/office/officeart/2005/8/layout/cycle2"/>
    <dgm:cxn modelId="{45CECCA1-4DD3-46D9-BB56-1E22021A067F}" type="presParOf" srcId="{89F32CC1-C2F8-4E2A-9AF7-67D9ABE9E817}" destId="{5A9389C3-3BDD-4B22-90BF-37EABA735435}" srcOrd="0" destOrd="0" presId="urn:microsoft.com/office/officeart/2005/8/layout/cycle2"/>
    <dgm:cxn modelId="{BDE5467B-17A6-4609-9E58-470D888A5D57}" type="presParOf" srcId="{85DAD031-35AE-42B8-85D2-C9EE79D79986}" destId="{DD963C55-39A4-4640-8927-4056CD32C579}" srcOrd="14" destOrd="0" presId="urn:microsoft.com/office/officeart/2005/8/layout/cycle2"/>
    <dgm:cxn modelId="{F7DD1A07-4C12-4CDA-AC6A-01042F21FBCF}" type="presParOf" srcId="{85DAD031-35AE-42B8-85D2-C9EE79D79986}" destId="{BA99351B-4A3E-44CF-B11D-781C73A40CFD}" srcOrd="15" destOrd="0" presId="urn:microsoft.com/office/officeart/2005/8/layout/cycle2"/>
    <dgm:cxn modelId="{DD6E56ED-5C3D-44B3-90A0-EE22A7FA66C9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9F7EA76C-9D0B-4465-9612-CD8C194B19D9}" type="presOf" srcId="{DD58B9F4-F255-4392-A8C9-2DD4C0D22698}" destId="{4383D22C-390B-4D55-8EF8-7061D0F59A1C}" srcOrd="0" destOrd="0" presId="urn:microsoft.com/office/officeart/2005/8/layout/cycle2"/>
    <dgm:cxn modelId="{7DFAA48B-9023-40D7-820E-34B93BBD0C19}" type="presOf" srcId="{6A9711DA-3840-4AA0-A99F-8F4919CE6410}" destId="{7F4894C7-6C0B-4223-9335-0B5E683DA62A}" srcOrd="0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76704167-7487-41FD-875D-220AE80F1CF8}" type="presOf" srcId="{93AAC7B4-3756-4A5E-9801-BB644CE3D93C}" destId="{85DAD031-35AE-42B8-85D2-C9EE79D79986}" srcOrd="0" destOrd="0" presId="urn:microsoft.com/office/officeart/2005/8/layout/cycle2"/>
    <dgm:cxn modelId="{7C74D237-A901-4A4C-866D-338F70889013}" type="presOf" srcId="{00328536-F41D-4BA0-A1A3-8DF1DFB12FCB}" destId="{95726CA1-D8D1-4FB1-96B3-5549D25E45F4}" srcOrd="0" destOrd="0" presId="urn:microsoft.com/office/officeart/2005/8/layout/cycle2"/>
    <dgm:cxn modelId="{4B0C9E66-8205-4A84-8548-4714E9C07018}" type="presOf" srcId="{7E7CCFFA-614F-4E42-AA55-5CDC76AF911F}" destId="{15899C7A-A034-4A1F-8E45-A928A74B8C8B}" srcOrd="0" destOrd="0" presId="urn:microsoft.com/office/officeart/2005/8/layout/cycle2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E079E6B7-8F3F-41E7-BA03-84F3DFE91C39}" type="presOf" srcId="{38FE0CF7-783F-43D8-BEC4-762749B7B5E2}" destId="{6D9D7DE8-84B9-40B5-9BAD-BEDC9F5D8AE6}" srcOrd="1" destOrd="0" presId="urn:microsoft.com/office/officeart/2005/8/layout/cycle2"/>
    <dgm:cxn modelId="{03BCEB4B-3C1A-43CE-98D4-222765F9792D}" type="presOf" srcId="{EBD5B7F2-445C-4239-AAFE-8C4E01AE5903}" destId="{DEB72565-2609-4296-8333-5647F71D7399}" srcOrd="0" destOrd="0" presId="urn:microsoft.com/office/officeart/2005/8/layout/cycle2"/>
    <dgm:cxn modelId="{73BE314E-011D-4BE4-ABD2-60646EFDE13F}" type="presOf" srcId="{8A2F8488-5B1D-43CC-A6D6-1689036247C3}" destId="{89F32CC1-C2F8-4E2A-9AF7-67D9ABE9E817}" srcOrd="0" destOrd="0" presId="urn:microsoft.com/office/officeart/2005/8/layout/cycle2"/>
    <dgm:cxn modelId="{EDAE8CD5-88C3-4984-8895-2F598229EE07}" type="presOf" srcId="{8A2F8488-5B1D-43CC-A6D6-1689036247C3}" destId="{5A9389C3-3BDD-4B22-90BF-37EABA735435}" srcOrd="1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116F727C-1FC5-487E-A27F-7EF8F8C44F91}" type="presOf" srcId="{38FE0CF7-783F-43D8-BEC4-762749B7B5E2}" destId="{5D7CC9A8-8BCC-4861-A680-ECF202A40E5C}" srcOrd="0" destOrd="0" presId="urn:microsoft.com/office/officeart/2005/8/layout/cycle2"/>
    <dgm:cxn modelId="{10F4C1FA-FCD3-4913-B626-F82259A3DF76}" type="presOf" srcId="{E8D03982-4E49-4C27-A836-72C966E02294}" destId="{9DF67346-EF70-46B3-AC42-CDFC04421D42}" srcOrd="0" destOrd="0" presId="urn:microsoft.com/office/officeart/2005/8/layout/cycle2"/>
    <dgm:cxn modelId="{3A83A785-9D52-4F4E-B1D4-E0EA72C0BD55}" type="presOf" srcId="{7B24FF09-D3DF-4BFE-BB9A-679EF0AB869E}" destId="{C9324271-47A3-4CDE-8DFC-2856076FFF39}" srcOrd="0" destOrd="0" presId="urn:microsoft.com/office/officeart/2005/8/layout/cycle2"/>
    <dgm:cxn modelId="{B6A29688-92DA-420D-8CEA-3C41B081FF15}" type="presOf" srcId="{13F3288A-0C8E-4F2F-AC62-9F8BCCCB780C}" destId="{BA99351B-4A3E-44CF-B11D-781C73A40CFD}" srcOrd="0" destOrd="0" presId="urn:microsoft.com/office/officeart/2005/8/layout/cycle2"/>
    <dgm:cxn modelId="{5069BD7A-119B-4576-9F3A-C773B3022296}" type="presOf" srcId="{145DCF70-EEF4-4AA0-B0E0-EACECE2F65D3}" destId="{C32EE65A-1D2A-49D1-9D62-2DB7E966BAAD}" srcOrd="1" destOrd="0" presId="urn:microsoft.com/office/officeart/2005/8/layout/cycle2"/>
    <dgm:cxn modelId="{CD465F41-04E7-4922-A103-F343FE84B597}" type="presOf" srcId="{13F3288A-0C8E-4F2F-AC62-9F8BCCCB780C}" destId="{29AC812E-2565-45E3-9C07-64141CB2648A}" srcOrd="1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068142F2-FEAA-4B6E-9ED0-E6A708C63255}" type="presOf" srcId="{EBD5B7F2-445C-4239-AAFE-8C4E01AE5903}" destId="{630A3C21-E96C-4F8D-B4A5-C8AACCE82318}" srcOrd="1" destOrd="0" presId="urn:microsoft.com/office/officeart/2005/8/layout/cycle2"/>
    <dgm:cxn modelId="{13AE9A58-7F10-46EA-8E5B-D53F13330931}" type="presOf" srcId="{145DCF70-EEF4-4AA0-B0E0-EACECE2F65D3}" destId="{BAAB3EFF-1290-420A-BA80-A08A50943484}" srcOrd="0" destOrd="0" presId="urn:microsoft.com/office/officeart/2005/8/layout/cycle2"/>
    <dgm:cxn modelId="{D10C0523-5007-4A96-86E2-DB1582CAFEBB}" type="presOf" srcId="{D71F9BC3-0844-46C1-9A08-6338FAF69492}" destId="{DD963C55-39A4-4640-8927-4056CD32C579}" srcOrd="0" destOrd="0" presId="urn:microsoft.com/office/officeart/2005/8/layout/cycle2"/>
    <dgm:cxn modelId="{3FFCD898-94FA-4D9C-8840-9CD96F90C0E5}" type="presOf" srcId="{75F2480B-C427-4115-BF92-9BB59059419F}" destId="{68E5E087-D088-4094-91D2-82F31004B266}" srcOrd="0" destOrd="0" presId="urn:microsoft.com/office/officeart/2005/8/layout/cycle2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F322981D-761B-4C6B-8CB2-9BD44E9539B6}" type="presOf" srcId="{C7BD8B87-AE2A-4959-AAE6-BF25E939F2DC}" destId="{F774F651-ECF7-4259-8F93-E0F7C8271251}" srcOrd="1" destOrd="0" presId="urn:microsoft.com/office/officeart/2005/8/layout/cycle2"/>
    <dgm:cxn modelId="{B18686E4-9226-400D-A838-5B4F5D4C5D85}" type="presOf" srcId="{C7BD8B87-AE2A-4959-AAE6-BF25E939F2DC}" destId="{58230E7A-10D4-4DE9-8354-3319271A60FF}" srcOrd="0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BE94E36D-176D-4C91-8077-ECEEDFCFE1E8}" type="presOf" srcId="{010DD2D5-DDF5-4C6C-BB89-94E7E7BF7201}" destId="{B2114A79-4E39-4573-AF41-2A089F8A28FA}" srcOrd="0" destOrd="0" presId="urn:microsoft.com/office/officeart/2005/8/layout/cycle2"/>
    <dgm:cxn modelId="{C659D483-C98A-42D4-952A-8AB0802DAFBB}" type="presOf" srcId="{DF4B4BAC-E2EF-4873-AB33-3DB81C773C55}" destId="{07FAC41F-2821-49FD-A9DB-A34F6AA932C1}" srcOrd="0" destOrd="0" presId="urn:microsoft.com/office/officeart/2005/8/layout/cycle2"/>
    <dgm:cxn modelId="{FC2141DB-F15C-413D-89CB-8D8A89CE6A27}" type="presOf" srcId="{7E7CCFFA-614F-4E42-AA55-5CDC76AF911F}" destId="{19AE8731-5965-4821-B16A-65A447E5F8A5}" srcOrd="1" destOrd="0" presId="urn:microsoft.com/office/officeart/2005/8/layout/cycle2"/>
    <dgm:cxn modelId="{A498929F-CE49-4508-AD07-167AD9F5CD5C}" type="presOf" srcId="{E8D03982-4E49-4C27-A836-72C966E02294}" destId="{4C69E46C-4442-4BA3-A2BB-8E30AE835381}" srcOrd="1" destOrd="0" presId="urn:microsoft.com/office/officeart/2005/8/layout/cycle2"/>
    <dgm:cxn modelId="{16C833CC-FFAA-49E6-B9A9-1519CC1C755C}" type="presParOf" srcId="{85DAD031-35AE-42B8-85D2-C9EE79D79986}" destId="{B2114A79-4E39-4573-AF41-2A089F8A28FA}" srcOrd="0" destOrd="0" presId="urn:microsoft.com/office/officeart/2005/8/layout/cycle2"/>
    <dgm:cxn modelId="{46527FDD-0576-4360-BBC6-EC41F4BDD821}" type="presParOf" srcId="{85DAD031-35AE-42B8-85D2-C9EE79D79986}" destId="{58230E7A-10D4-4DE9-8354-3319271A60FF}" srcOrd="1" destOrd="0" presId="urn:microsoft.com/office/officeart/2005/8/layout/cycle2"/>
    <dgm:cxn modelId="{0F154919-E47E-4101-9544-3E3B07F02045}" type="presParOf" srcId="{58230E7A-10D4-4DE9-8354-3319271A60FF}" destId="{F774F651-ECF7-4259-8F93-E0F7C8271251}" srcOrd="0" destOrd="0" presId="urn:microsoft.com/office/officeart/2005/8/layout/cycle2"/>
    <dgm:cxn modelId="{24A9CA5B-1102-431E-9D4F-65E799936636}" type="presParOf" srcId="{85DAD031-35AE-42B8-85D2-C9EE79D79986}" destId="{4383D22C-390B-4D55-8EF8-7061D0F59A1C}" srcOrd="2" destOrd="0" presId="urn:microsoft.com/office/officeart/2005/8/layout/cycle2"/>
    <dgm:cxn modelId="{B7AD479F-46C1-43A5-9DFC-D126343425F1}" type="presParOf" srcId="{85DAD031-35AE-42B8-85D2-C9EE79D79986}" destId="{15899C7A-A034-4A1F-8E45-A928A74B8C8B}" srcOrd="3" destOrd="0" presId="urn:microsoft.com/office/officeart/2005/8/layout/cycle2"/>
    <dgm:cxn modelId="{11703E53-0DAA-4F92-A21C-8EBFE47EDC78}" type="presParOf" srcId="{15899C7A-A034-4A1F-8E45-A928A74B8C8B}" destId="{19AE8731-5965-4821-B16A-65A447E5F8A5}" srcOrd="0" destOrd="0" presId="urn:microsoft.com/office/officeart/2005/8/layout/cycle2"/>
    <dgm:cxn modelId="{6371D941-868A-40E5-8DFA-E38DD09F0D42}" type="presParOf" srcId="{85DAD031-35AE-42B8-85D2-C9EE79D79986}" destId="{C9324271-47A3-4CDE-8DFC-2856076FFF39}" srcOrd="4" destOrd="0" presId="urn:microsoft.com/office/officeart/2005/8/layout/cycle2"/>
    <dgm:cxn modelId="{A479AA52-1E4D-4BB7-8170-8B470AED0AB8}" type="presParOf" srcId="{85DAD031-35AE-42B8-85D2-C9EE79D79986}" destId="{BAAB3EFF-1290-420A-BA80-A08A50943484}" srcOrd="5" destOrd="0" presId="urn:microsoft.com/office/officeart/2005/8/layout/cycle2"/>
    <dgm:cxn modelId="{E8619A63-BAE2-406C-BF20-F70DAD448753}" type="presParOf" srcId="{BAAB3EFF-1290-420A-BA80-A08A50943484}" destId="{C32EE65A-1D2A-49D1-9D62-2DB7E966BAAD}" srcOrd="0" destOrd="0" presId="urn:microsoft.com/office/officeart/2005/8/layout/cycle2"/>
    <dgm:cxn modelId="{593747B2-038D-4257-A658-B7AF003B3096}" type="presParOf" srcId="{85DAD031-35AE-42B8-85D2-C9EE79D79986}" destId="{95726CA1-D8D1-4FB1-96B3-5549D25E45F4}" srcOrd="6" destOrd="0" presId="urn:microsoft.com/office/officeart/2005/8/layout/cycle2"/>
    <dgm:cxn modelId="{509693E1-1347-4062-9BF2-52C3DA33317A}" type="presParOf" srcId="{85DAD031-35AE-42B8-85D2-C9EE79D79986}" destId="{5D7CC9A8-8BCC-4861-A680-ECF202A40E5C}" srcOrd="7" destOrd="0" presId="urn:microsoft.com/office/officeart/2005/8/layout/cycle2"/>
    <dgm:cxn modelId="{5E7D1FAA-67C0-4C6D-9DFD-CDDD2B241F90}" type="presParOf" srcId="{5D7CC9A8-8BCC-4861-A680-ECF202A40E5C}" destId="{6D9D7DE8-84B9-40B5-9BAD-BEDC9F5D8AE6}" srcOrd="0" destOrd="0" presId="urn:microsoft.com/office/officeart/2005/8/layout/cycle2"/>
    <dgm:cxn modelId="{3EB95469-6B7C-4FA7-B4E3-283D083C1289}" type="presParOf" srcId="{85DAD031-35AE-42B8-85D2-C9EE79D79986}" destId="{68E5E087-D088-4094-91D2-82F31004B266}" srcOrd="8" destOrd="0" presId="urn:microsoft.com/office/officeart/2005/8/layout/cycle2"/>
    <dgm:cxn modelId="{4D113A3B-7BA7-47FD-9905-F1BBE6D0F2C6}" type="presParOf" srcId="{85DAD031-35AE-42B8-85D2-C9EE79D79986}" destId="{9DF67346-EF70-46B3-AC42-CDFC04421D42}" srcOrd="9" destOrd="0" presId="urn:microsoft.com/office/officeart/2005/8/layout/cycle2"/>
    <dgm:cxn modelId="{AA43CFEA-2C29-4FA8-BDAA-76F128AE161A}" type="presParOf" srcId="{9DF67346-EF70-46B3-AC42-CDFC04421D42}" destId="{4C69E46C-4442-4BA3-A2BB-8E30AE835381}" srcOrd="0" destOrd="0" presId="urn:microsoft.com/office/officeart/2005/8/layout/cycle2"/>
    <dgm:cxn modelId="{CB4A9733-61EC-42F7-8B64-6A8F2DF0C537}" type="presParOf" srcId="{85DAD031-35AE-42B8-85D2-C9EE79D79986}" destId="{7F4894C7-6C0B-4223-9335-0B5E683DA62A}" srcOrd="10" destOrd="0" presId="urn:microsoft.com/office/officeart/2005/8/layout/cycle2"/>
    <dgm:cxn modelId="{A71BD83D-AB03-45A0-8F44-E46F6FA7656A}" type="presParOf" srcId="{85DAD031-35AE-42B8-85D2-C9EE79D79986}" destId="{DEB72565-2609-4296-8333-5647F71D7399}" srcOrd="11" destOrd="0" presId="urn:microsoft.com/office/officeart/2005/8/layout/cycle2"/>
    <dgm:cxn modelId="{7F2E11C7-F496-4BC8-B6FC-90360D2DE540}" type="presParOf" srcId="{DEB72565-2609-4296-8333-5647F71D7399}" destId="{630A3C21-E96C-4F8D-B4A5-C8AACCE82318}" srcOrd="0" destOrd="0" presId="urn:microsoft.com/office/officeart/2005/8/layout/cycle2"/>
    <dgm:cxn modelId="{58022EFA-2636-403A-B16D-B3F04D5E6E23}" type="presParOf" srcId="{85DAD031-35AE-42B8-85D2-C9EE79D79986}" destId="{07FAC41F-2821-49FD-A9DB-A34F6AA932C1}" srcOrd="12" destOrd="0" presId="urn:microsoft.com/office/officeart/2005/8/layout/cycle2"/>
    <dgm:cxn modelId="{D05E3DBE-FFC5-4C7B-BC10-2BEEB3BF3F52}" type="presParOf" srcId="{85DAD031-35AE-42B8-85D2-C9EE79D79986}" destId="{89F32CC1-C2F8-4E2A-9AF7-67D9ABE9E817}" srcOrd="13" destOrd="0" presId="urn:microsoft.com/office/officeart/2005/8/layout/cycle2"/>
    <dgm:cxn modelId="{8DBAE94E-344D-4229-ACAA-5349C3E7BD99}" type="presParOf" srcId="{89F32CC1-C2F8-4E2A-9AF7-67D9ABE9E817}" destId="{5A9389C3-3BDD-4B22-90BF-37EABA735435}" srcOrd="0" destOrd="0" presId="urn:microsoft.com/office/officeart/2005/8/layout/cycle2"/>
    <dgm:cxn modelId="{F799A1E9-8331-439A-9F54-683E3E91B0F6}" type="presParOf" srcId="{85DAD031-35AE-42B8-85D2-C9EE79D79986}" destId="{DD963C55-39A4-4640-8927-4056CD32C579}" srcOrd="14" destOrd="0" presId="urn:microsoft.com/office/officeart/2005/8/layout/cycle2"/>
    <dgm:cxn modelId="{434237DA-F487-4F01-866C-A366768C6CF7}" type="presParOf" srcId="{85DAD031-35AE-42B8-85D2-C9EE79D79986}" destId="{BA99351B-4A3E-44CF-B11D-781C73A40CFD}" srcOrd="15" destOrd="0" presId="urn:microsoft.com/office/officeart/2005/8/layout/cycle2"/>
    <dgm:cxn modelId="{BD61E1E7-2C35-49F1-B070-D7F95331D6C2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9A710C1E-E368-453D-B3CD-AAF9B139700C}" type="presOf" srcId="{EBD5B7F2-445C-4239-AAFE-8C4E01AE5903}" destId="{DEB72565-2609-4296-8333-5647F71D7399}" srcOrd="0" destOrd="0" presId="urn:microsoft.com/office/officeart/2005/8/layout/cycle2"/>
    <dgm:cxn modelId="{C975A689-A01F-4C35-BDA9-69AF2F3470B5}" type="presOf" srcId="{00328536-F41D-4BA0-A1A3-8DF1DFB12FCB}" destId="{95726CA1-D8D1-4FB1-96B3-5549D25E45F4}" srcOrd="0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985137B9-85D5-4768-9D4A-F02AB100C265}" type="presOf" srcId="{38FE0CF7-783F-43D8-BEC4-762749B7B5E2}" destId="{5D7CC9A8-8BCC-4861-A680-ECF202A40E5C}" srcOrd="0" destOrd="0" presId="urn:microsoft.com/office/officeart/2005/8/layout/cycle2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81DC5939-6EC5-4317-9CBC-F999870F8C0C}" type="presOf" srcId="{E8D03982-4E49-4C27-A836-72C966E02294}" destId="{4C69E46C-4442-4BA3-A2BB-8E30AE835381}" srcOrd="1" destOrd="0" presId="urn:microsoft.com/office/officeart/2005/8/layout/cycle2"/>
    <dgm:cxn modelId="{292FA3EE-8020-4B0D-96DB-6AB80C27128A}" type="presOf" srcId="{13F3288A-0C8E-4F2F-AC62-9F8BCCCB780C}" destId="{BA99351B-4A3E-44CF-B11D-781C73A40CFD}" srcOrd="0" destOrd="0" presId="urn:microsoft.com/office/officeart/2005/8/layout/cycle2"/>
    <dgm:cxn modelId="{0CCBC2F3-D153-4E1F-86C0-292186FBD563}" type="presOf" srcId="{7B24FF09-D3DF-4BFE-BB9A-679EF0AB869E}" destId="{C9324271-47A3-4CDE-8DFC-2856076FFF39}" srcOrd="0" destOrd="0" presId="urn:microsoft.com/office/officeart/2005/8/layout/cycle2"/>
    <dgm:cxn modelId="{FB9607F0-40A3-458E-AC08-C9556158FD94}" type="presOf" srcId="{010DD2D5-DDF5-4C6C-BB89-94E7E7BF7201}" destId="{B2114A79-4E39-4573-AF41-2A089F8A28FA}" srcOrd="0" destOrd="0" presId="urn:microsoft.com/office/officeart/2005/8/layout/cycle2"/>
    <dgm:cxn modelId="{80EC88FB-252D-441D-B676-2B8FEF5EF406}" type="presOf" srcId="{145DCF70-EEF4-4AA0-B0E0-EACECE2F65D3}" destId="{C32EE65A-1D2A-49D1-9D62-2DB7E966BAAD}" srcOrd="1" destOrd="0" presId="urn:microsoft.com/office/officeart/2005/8/layout/cycle2"/>
    <dgm:cxn modelId="{7385620B-53F1-4D85-A89C-EDA45F042FEE}" type="presOf" srcId="{6A9711DA-3840-4AA0-A99F-8F4919CE6410}" destId="{7F4894C7-6C0B-4223-9335-0B5E683DA62A}" srcOrd="0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AE791140-A402-40A7-8AA0-CB4D5F0FAB50}" type="presOf" srcId="{7E7CCFFA-614F-4E42-AA55-5CDC76AF911F}" destId="{19AE8731-5965-4821-B16A-65A447E5F8A5}" srcOrd="1" destOrd="0" presId="urn:microsoft.com/office/officeart/2005/8/layout/cycle2"/>
    <dgm:cxn modelId="{698AD63B-A8D0-47DA-B8CA-860BCA0266AF}" type="presOf" srcId="{C7BD8B87-AE2A-4959-AAE6-BF25E939F2DC}" destId="{58230E7A-10D4-4DE9-8354-3319271A60FF}" srcOrd="0" destOrd="0" presId="urn:microsoft.com/office/officeart/2005/8/layout/cycle2"/>
    <dgm:cxn modelId="{28AD36D3-FFC9-4525-A620-D417E7A5FD50}" type="presOf" srcId="{93AAC7B4-3756-4A5E-9801-BB644CE3D93C}" destId="{85DAD031-35AE-42B8-85D2-C9EE79D79986}" srcOrd="0" destOrd="0" presId="urn:microsoft.com/office/officeart/2005/8/layout/cycle2"/>
    <dgm:cxn modelId="{71176BFC-2BFB-4503-9926-3B03D7174DA4}" type="presOf" srcId="{13F3288A-0C8E-4F2F-AC62-9F8BCCCB780C}" destId="{29AC812E-2565-45E3-9C07-64141CB2648A}" srcOrd="1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72303CBE-431D-4191-B0C7-D4559BF2D448}" type="presOf" srcId="{EBD5B7F2-445C-4239-AAFE-8C4E01AE5903}" destId="{630A3C21-E96C-4F8D-B4A5-C8AACCE82318}" srcOrd="1" destOrd="0" presId="urn:microsoft.com/office/officeart/2005/8/layout/cycle2"/>
    <dgm:cxn modelId="{63A55130-3009-47E1-8C4E-A614230BE838}" type="presOf" srcId="{C7BD8B87-AE2A-4959-AAE6-BF25E939F2DC}" destId="{F774F651-ECF7-4259-8F93-E0F7C8271251}" srcOrd="1" destOrd="0" presId="urn:microsoft.com/office/officeart/2005/8/layout/cycle2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0C2DAE95-B254-47CE-8654-23E41435679C}" type="presOf" srcId="{DF4B4BAC-E2EF-4873-AB33-3DB81C773C55}" destId="{07FAC41F-2821-49FD-A9DB-A34F6AA932C1}" srcOrd="0" destOrd="0" presId="urn:microsoft.com/office/officeart/2005/8/layout/cycle2"/>
    <dgm:cxn modelId="{5CBA9ED5-A1FB-49D2-A877-7D6BA3B76DA2}" type="presOf" srcId="{D71F9BC3-0844-46C1-9A08-6338FAF69492}" destId="{DD963C55-39A4-4640-8927-4056CD32C579}" srcOrd="0" destOrd="0" presId="urn:microsoft.com/office/officeart/2005/8/layout/cycle2"/>
    <dgm:cxn modelId="{0CF2ED9F-E195-48E9-81A2-EFEBB6450D59}" type="presOf" srcId="{8A2F8488-5B1D-43CC-A6D6-1689036247C3}" destId="{89F32CC1-C2F8-4E2A-9AF7-67D9ABE9E817}" srcOrd="0" destOrd="0" presId="urn:microsoft.com/office/officeart/2005/8/layout/cycle2"/>
    <dgm:cxn modelId="{A27BFD40-4A73-45EA-8647-B91C3B37F51D}" type="presOf" srcId="{38FE0CF7-783F-43D8-BEC4-762749B7B5E2}" destId="{6D9D7DE8-84B9-40B5-9BAD-BEDC9F5D8AE6}" srcOrd="1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60BBA497-DBE6-4319-B4A0-D596DF825A04}" type="presOf" srcId="{8A2F8488-5B1D-43CC-A6D6-1689036247C3}" destId="{5A9389C3-3BDD-4B22-90BF-37EABA735435}" srcOrd="1" destOrd="0" presId="urn:microsoft.com/office/officeart/2005/8/layout/cycle2"/>
    <dgm:cxn modelId="{743BB141-D07C-43BF-938F-FB2671C4E950}" type="presOf" srcId="{E8D03982-4E49-4C27-A836-72C966E02294}" destId="{9DF67346-EF70-46B3-AC42-CDFC04421D42}" srcOrd="0" destOrd="0" presId="urn:microsoft.com/office/officeart/2005/8/layout/cycle2"/>
    <dgm:cxn modelId="{B7F60DBC-5209-4524-9880-97D49975C9D8}" type="presOf" srcId="{145DCF70-EEF4-4AA0-B0E0-EACECE2F65D3}" destId="{BAAB3EFF-1290-420A-BA80-A08A50943484}" srcOrd="0" destOrd="0" presId="urn:microsoft.com/office/officeart/2005/8/layout/cycle2"/>
    <dgm:cxn modelId="{2D9CA73C-2C8A-4573-9EB4-DE3D08D3D220}" type="presOf" srcId="{DD58B9F4-F255-4392-A8C9-2DD4C0D22698}" destId="{4383D22C-390B-4D55-8EF8-7061D0F59A1C}" srcOrd="0" destOrd="0" presId="urn:microsoft.com/office/officeart/2005/8/layout/cycle2"/>
    <dgm:cxn modelId="{C7B71F2B-7671-4095-A5DD-51D1FA9D4E5D}" type="presOf" srcId="{7E7CCFFA-614F-4E42-AA55-5CDC76AF911F}" destId="{15899C7A-A034-4A1F-8E45-A928A74B8C8B}" srcOrd="0" destOrd="0" presId="urn:microsoft.com/office/officeart/2005/8/layout/cycle2"/>
    <dgm:cxn modelId="{108D7AF8-D3BF-469C-8623-7F63A08E1B61}" type="presOf" srcId="{75F2480B-C427-4115-BF92-9BB59059419F}" destId="{68E5E087-D088-4094-91D2-82F31004B266}" srcOrd="0" destOrd="0" presId="urn:microsoft.com/office/officeart/2005/8/layout/cycle2"/>
    <dgm:cxn modelId="{B84FAC91-D4FF-40FC-B9F0-8E920D72EFA3}" type="presParOf" srcId="{85DAD031-35AE-42B8-85D2-C9EE79D79986}" destId="{B2114A79-4E39-4573-AF41-2A089F8A28FA}" srcOrd="0" destOrd="0" presId="urn:microsoft.com/office/officeart/2005/8/layout/cycle2"/>
    <dgm:cxn modelId="{5A23454D-C49A-495D-8460-76E7214AB983}" type="presParOf" srcId="{85DAD031-35AE-42B8-85D2-C9EE79D79986}" destId="{58230E7A-10D4-4DE9-8354-3319271A60FF}" srcOrd="1" destOrd="0" presId="urn:microsoft.com/office/officeart/2005/8/layout/cycle2"/>
    <dgm:cxn modelId="{6BE765EF-CF94-4AD3-9DD1-1067011DE334}" type="presParOf" srcId="{58230E7A-10D4-4DE9-8354-3319271A60FF}" destId="{F774F651-ECF7-4259-8F93-E0F7C8271251}" srcOrd="0" destOrd="0" presId="urn:microsoft.com/office/officeart/2005/8/layout/cycle2"/>
    <dgm:cxn modelId="{BC525AA2-6657-444F-AB19-842BDBE5ED9A}" type="presParOf" srcId="{85DAD031-35AE-42B8-85D2-C9EE79D79986}" destId="{4383D22C-390B-4D55-8EF8-7061D0F59A1C}" srcOrd="2" destOrd="0" presId="urn:microsoft.com/office/officeart/2005/8/layout/cycle2"/>
    <dgm:cxn modelId="{09CE9C19-37ED-4D7A-9B6D-8607189474A8}" type="presParOf" srcId="{85DAD031-35AE-42B8-85D2-C9EE79D79986}" destId="{15899C7A-A034-4A1F-8E45-A928A74B8C8B}" srcOrd="3" destOrd="0" presId="urn:microsoft.com/office/officeart/2005/8/layout/cycle2"/>
    <dgm:cxn modelId="{AADD32C2-172B-4319-97E4-F808C346778D}" type="presParOf" srcId="{15899C7A-A034-4A1F-8E45-A928A74B8C8B}" destId="{19AE8731-5965-4821-B16A-65A447E5F8A5}" srcOrd="0" destOrd="0" presId="urn:microsoft.com/office/officeart/2005/8/layout/cycle2"/>
    <dgm:cxn modelId="{0162AAA3-4ECB-402D-8FD9-32030ADE0D52}" type="presParOf" srcId="{85DAD031-35AE-42B8-85D2-C9EE79D79986}" destId="{C9324271-47A3-4CDE-8DFC-2856076FFF39}" srcOrd="4" destOrd="0" presId="urn:microsoft.com/office/officeart/2005/8/layout/cycle2"/>
    <dgm:cxn modelId="{552525BF-1B94-4B3F-AA5B-D9874EC3B1D9}" type="presParOf" srcId="{85DAD031-35AE-42B8-85D2-C9EE79D79986}" destId="{BAAB3EFF-1290-420A-BA80-A08A50943484}" srcOrd="5" destOrd="0" presId="urn:microsoft.com/office/officeart/2005/8/layout/cycle2"/>
    <dgm:cxn modelId="{895C207D-3B0D-47EF-AF7C-28548EFE2A39}" type="presParOf" srcId="{BAAB3EFF-1290-420A-BA80-A08A50943484}" destId="{C32EE65A-1D2A-49D1-9D62-2DB7E966BAAD}" srcOrd="0" destOrd="0" presId="urn:microsoft.com/office/officeart/2005/8/layout/cycle2"/>
    <dgm:cxn modelId="{CC3E81E2-00AE-4CDD-86BA-F3EFCE25A5E5}" type="presParOf" srcId="{85DAD031-35AE-42B8-85D2-C9EE79D79986}" destId="{95726CA1-D8D1-4FB1-96B3-5549D25E45F4}" srcOrd="6" destOrd="0" presId="urn:microsoft.com/office/officeart/2005/8/layout/cycle2"/>
    <dgm:cxn modelId="{1BD36667-B6AA-4A16-BDD6-A80BFE980E4E}" type="presParOf" srcId="{85DAD031-35AE-42B8-85D2-C9EE79D79986}" destId="{5D7CC9A8-8BCC-4861-A680-ECF202A40E5C}" srcOrd="7" destOrd="0" presId="urn:microsoft.com/office/officeart/2005/8/layout/cycle2"/>
    <dgm:cxn modelId="{B39E1F7C-CEDB-4BCF-87B3-79DADF710E11}" type="presParOf" srcId="{5D7CC9A8-8BCC-4861-A680-ECF202A40E5C}" destId="{6D9D7DE8-84B9-40B5-9BAD-BEDC9F5D8AE6}" srcOrd="0" destOrd="0" presId="urn:microsoft.com/office/officeart/2005/8/layout/cycle2"/>
    <dgm:cxn modelId="{C6CB8561-C4B5-40D2-BAB1-9FDDC7FA79C7}" type="presParOf" srcId="{85DAD031-35AE-42B8-85D2-C9EE79D79986}" destId="{68E5E087-D088-4094-91D2-82F31004B266}" srcOrd="8" destOrd="0" presId="urn:microsoft.com/office/officeart/2005/8/layout/cycle2"/>
    <dgm:cxn modelId="{63688220-7539-410D-95C5-D6666A698063}" type="presParOf" srcId="{85DAD031-35AE-42B8-85D2-C9EE79D79986}" destId="{9DF67346-EF70-46B3-AC42-CDFC04421D42}" srcOrd="9" destOrd="0" presId="urn:microsoft.com/office/officeart/2005/8/layout/cycle2"/>
    <dgm:cxn modelId="{5113E309-A1B1-498C-B4D1-459810986FCF}" type="presParOf" srcId="{9DF67346-EF70-46B3-AC42-CDFC04421D42}" destId="{4C69E46C-4442-4BA3-A2BB-8E30AE835381}" srcOrd="0" destOrd="0" presId="urn:microsoft.com/office/officeart/2005/8/layout/cycle2"/>
    <dgm:cxn modelId="{32F1557D-D12E-47FF-B7B3-3CE4037E3193}" type="presParOf" srcId="{85DAD031-35AE-42B8-85D2-C9EE79D79986}" destId="{7F4894C7-6C0B-4223-9335-0B5E683DA62A}" srcOrd="10" destOrd="0" presId="urn:microsoft.com/office/officeart/2005/8/layout/cycle2"/>
    <dgm:cxn modelId="{D5EFBB5C-E1A8-4D32-B4DC-41C35EAB6339}" type="presParOf" srcId="{85DAD031-35AE-42B8-85D2-C9EE79D79986}" destId="{DEB72565-2609-4296-8333-5647F71D7399}" srcOrd="11" destOrd="0" presId="urn:microsoft.com/office/officeart/2005/8/layout/cycle2"/>
    <dgm:cxn modelId="{49B94D44-2EC6-4990-9E2D-991C64C6FEA8}" type="presParOf" srcId="{DEB72565-2609-4296-8333-5647F71D7399}" destId="{630A3C21-E96C-4F8D-B4A5-C8AACCE82318}" srcOrd="0" destOrd="0" presId="urn:microsoft.com/office/officeart/2005/8/layout/cycle2"/>
    <dgm:cxn modelId="{6BE655D9-18A2-436F-BEED-F71199FC5F13}" type="presParOf" srcId="{85DAD031-35AE-42B8-85D2-C9EE79D79986}" destId="{07FAC41F-2821-49FD-A9DB-A34F6AA932C1}" srcOrd="12" destOrd="0" presId="urn:microsoft.com/office/officeart/2005/8/layout/cycle2"/>
    <dgm:cxn modelId="{ED91711A-0BB8-40B0-9238-43CBFD963847}" type="presParOf" srcId="{85DAD031-35AE-42B8-85D2-C9EE79D79986}" destId="{89F32CC1-C2F8-4E2A-9AF7-67D9ABE9E817}" srcOrd="13" destOrd="0" presId="urn:microsoft.com/office/officeart/2005/8/layout/cycle2"/>
    <dgm:cxn modelId="{F7611853-061E-491B-AFA0-0D3EAC43D376}" type="presParOf" srcId="{89F32CC1-C2F8-4E2A-9AF7-67D9ABE9E817}" destId="{5A9389C3-3BDD-4B22-90BF-37EABA735435}" srcOrd="0" destOrd="0" presId="urn:microsoft.com/office/officeart/2005/8/layout/cycle2"/>
    <dgm:cxn modelId="{54ABF1D1-9E7B-4281-92DE-ADB5EDEA933E}" type="presParOf" srcId="{85DAD031-35AE-42B8-85D2-C9EE79D79986}" destId="{DD963C55-39A4-4640-8927-4056CD32C579}" srcOrd="14" destOrd="0" presId="urn:microsoft.com/office/officeart/2005/8/layout/cycle2"/>
    <dgm:cxn modelId="{2665801E-F618-4690-8945-257C1775B1CF}" type="presParOf" srcId="{85DAD031-35AE-42B8-85D2-C9EE79D79986}" destId="{BA99351B-4A3E-44CF-B11D-781C73A40CFD}" srcOrd="15" destOrd="0" presId="urn:microsoft.com/office/officeart/2005/8/layout/cycle2"/>
    <dgm:cxn modelId="{C3CD8C05-46AF-4EBC-A80F-085B8EE60774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321E8099-3ABE-4E7F-AFE8-9453E3DC1DB1}" type="presOf" srcId="{C7BD8B87-AE2A-4959-AAE6-BF25E939F2DC}" destId="{F774F651-ECF7-4259-8F93-E0F7C8271251}" srcOrd="1" destOrd="0" presId="urn:microsoft.com/office/officeart/2005/8/layout/cycle2"/>
    <dgm:cxn modelId="{CEC4B2DA-8F9B-4A40-A311-F139BE991909}" type="presOf" srcId="{8A2F8488-5B1D-43CC-A6D6-1689036247C3}" destId="{89F32CC1-C2F8-4E2A-9AF7-67D9ABE9E817}" srcOrd="0" destOrd="0" presId="urn:microsoft.com/office/officeart/2005/8/layout/cycle2"/>
    <dgm:cxn modelId="{D11E2031-1659-4E59-B2CD-E095654AAB3F}" type="presOf" srcId="{D71F9BC3-0844-46C1-9A08-6338FAF69492}" destId="{DD963C55-39A4-4640-8927-4056CD32C579}" srcOrd="0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83BF0A45-55DE-4BDC-AF76-29F807956FD5}" type="presOf" srcId="{DD58B9F4-F255-4392-A8C9-2DD4C0D22698}" destId="{4383D22C-390B-4D55-8EF8-7061D0F59A1C}" srcOrd="0" destOrd="0" presId="urn:microsoft.com/office/officeart/2005/8/layout/cycle2"/>
    <dgm:cxn modelId="{B885D8B8-5AD2-46CD-A49A-7D62AE8DE2B4}" type="presOf" srcId="{EBD5B7F2-445C-4239-AAFE-8C4E01AE5903}" destId="{DEB72565-2609-4296-8333-5647F71D7399}" srcOrd="0" destOrd="0" presId="urn:microsoft.com/office/officeart/2005/8/layout/cycle2"/>
    <dgm:cxn modelId="{8EBF53AF-5A24-4EFF-976D-9767644318EC}" type="presOf" srcId="{93AAC7B4-3756-4A5E-9801-BB644CE3D93C}" destId="{85DAD031-35AE-42B8-85D2-C9EE79D79986}" srcOrd="0" destOrd="0" presId="urn:microsoft.com/office/officeart/2005/8/layout/cycle2"/>
    <dgm:cxn modelId="{06C8A56D-0DFC-46EF-8766-C8FE8C2CF8C2}" type="presOf" srcId="{E8D03982-4E49-4C27-A836-72C966E02294}" destId="{9DF67346-EF70-46B3-AC42-CDFC04421D42}" srcOrd="0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32992EE1-398E-45BB-A3FA-87033D130CAD}" type="presOf" srcId="{7E7CCFFA-614F-4E42-AA55-5CDC76AF911F}" destId="{15899C7A-A034-4A1F-8E45-A928A74B8C8B}" srcOrd="0" destOrd="0" presId="urn:microsoft.com/office/officeart/2005/8/layout/cycle2"/>
    <dgm:cxn modelId="{FBDE0393-37C4-4D22-AE43-FA90A74E9A34}" type="presOf" srcId="{38FE0CF7-783F-43D8-BEC4-762749B7B5E2}" destId="{6D9D7DE8-84B9-40B5-9BAD-BEDC9F5D8AE6}" srcOrd="1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A9CA924D-E229-46B1-B386-C6FCD2B943F6}" type="presOf" srcId="{13F3288A-0C8E-4F2F-AC62-9F8BCCCB780C}" destId="{BA99351B-4A3E-44CF-B11D-781C73A40CFD}" srcOrd="0" destOrd="0" presId="urn:microsoft.com/office/officeart/2005/8/layout/cycle2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088BB20D-18A0-4893-B92B-4F35B13D4CCE}" type="presOf" srcId="{145DCF70-EEF4-4AA0-B0E0-EACECE2F65D3}" destId="{BAAB3EFF-1290-420A-BA80-A08A50943484}" srcOrd="0" destOrd="0" presId="urn:microsoft.com/office/officeart/2005/8/layout/cycle2"/>
    <dgm:cxn modelId="{D3F25DFE-DB1C-4006-A7B5-23B0FB9A94BB}" type="presOf" srcId="{7B24FF09-D3DF-4BFE-BB9A-679EF0AB869E}" destId="{C9324271-47A3-4CDE-8DFC-2856076FFF39}" srcOrd="0" destOrd="0" presId="urn:microsoft.com/office/officeart/2005/8/layout/cycle2"/>
    <dgm:cxn modelId="{0ED2475D-B141-44FE-9385-00D3266C047B}" type="presOf" srcId="{7E7CCFFA-614F-4E42-AA55-5CDC76AF911F}" destId="{19AE8731-5965-4821-B16A-65A447E5F8A5}" srcOrd="1" destOrd="0" presId="urn:microsoft.com/office/officeart/2005/8/layout/cycle2"/>
    <dgm:cxn modelId="{FA257483-268A-4656-B09F-1814563D81B9}" type="presOf" srcId="{010DD2D5-DDF5-4C6C-BB89-94E7E7BF7201}" destId="{B2114A79-4E39-4573-AF41-2A089F8A28FA}" srcOrd="0" destOrd="0" presId="urn:microsoft.com/office/officeart/2005/8/layout/cycle2"/>
    <dgm:cxn modelId="{993036FA-8147-41B6-990B-23BA39DD94F8}" type="presOf" srcId="{75F2480B-C427-4115-BF92-9BB59059419F}" destId="{68E5E087-D088-4094-91D2-82F31004B266}" srcOrd="0" destOrd="0" presId="urn:microsoft.com/office/officeart/2005/8/layout/cycle2"/>
    <dgm:cxn modelId="{3DA11DBD-B088-4608-9768-3F138135C9BC}" type="presOf" srcId="{DF4B4BAC-E2EF-4873-AB33-3DB81C773C55}" destId="{07FAC41F-2821-49FD-A9DB-A34F6AA932C1}" srcOrd="0" destOrd="0" presId="urn:microsoft.com/office/officeart/2005/8/layout/cycle2"/>
    <dgm:cxn modelId="{2ADA0632-DE7B-42F8-8FD3-7217A87AF041}" type="presOf" srcId="{EBD5B7F2-445C-4239-AAFE-8C4E01AE5903}" destId="{630A3C21-E96C-4F8D-B4A5-C8AACCE82318}" srcOrd="1" destOrd="0" presId="urn:microsoft.com/office/officeart/2005/8/layout/cycle2"/>
    <dgm:cxn modelId="{9475B553-B590-49F1-9D15-A4433EB83CB3}" type="presOf" srcId="{13F3288A-0C8E-4F2F-AC62-9F8BCCCB780C}" destId="{29AC812E-2565-45E3-9C07-64141CB2648A}" srcOrd="1" destOrd="0" presId="urn:microsoft.com/office/officeart/2005/8/layout/cycle2"/>
    <dgm:cxn modelId="{11354578-AC96-4DA5-BF1E-BE57569714B5}" type="presOf" srcId="{8A2F8488-5B1D-43CC-A6D6-1689036247C3}" destId="{5A9389C3-3BDD-4B22-90BF-37EABA735435}" srcOrd="1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59ADB693-1815-4432-A13D-C913DBAD0F41}" type="presOf" srcId="{6A9711DA-3840-4AA0-A99F-8F4919CE6410}" destId="{7F4894C7-6C0B-4223-9335-0B5E683DA62A}" srcOrd="0" destOrd="0" presId="urn:microsoft.com/office/officeart/2005/8/layout/cycle2"/>
    <dgm:cxn modelId="{B2A0ACFA-A2FA-484E-9845-242745D8A4AF}" type="presOf" srcId="{00328536-F41D-4BA0-A1A3-8DF1DFB12FCB}" destId="{95726CA1-D8D1-4FB1-96B3-5549D25E45F4}" srcOrd="0" destOrd="0" presId="urn:microsoft.com/office/officeart/2005/8/layout/cycle2"/>
    <dgm:cxn modelId="{2827D0FB-C3B5-4C8C-B2CB-46A247DE15D5}" type="presOf" srcId="{145DCF70-EEF4-4AA0-B0E0-EACECE2F65D3}" destId="{C32EE65A-1D2A-49D1-9D62-2DB7E966BAAD}" srcOrd="1" destOrd="0" presId="urn:microsoft.com/office/officeart/2005/8/layout/cycle2"/>
    <dgm:cxn modelId="{57301DB7-A607-4E41-9ADC-7E0EC115A1C0}" type="presOf" srcId="{C7BD8B87-AE2A-4959-AAE6-BF25E939F2DC}" destId="{58230E7A-10D4-4DE9-8354-3319271A60FF}" srcOrd="0" destOrd="0" presId="urn:microsoft.com/office/officeart/2005/8/layout/cycle2"/>
    <dgm:cxn modelId="{88E2EADE-6F71-4468-B973-5CCCD710C40D}" type="presOf" srcId="{E8D03982-4E49-4C27-A836-72C966E02294}" destId="{4C69E46C-4442-4BA3-A2BB-8E30AE835381}" srcOrd="1" destOrd="0" presId="urn:microsoft.com/office/officeart/2005/8/layout/cycle2"/>
    <dgm:cxn modelId="{0A34F292-85DA-4DC4-9D9A-F0AB81071A4F}" type="presOf" srcId="{38FE0CF7-783F-43D8-BEC4-762749B7B5E2}" destId="{5D7CC9A8-8BCC-4861-A680-ECF202A40E5C}" srcOrd="0" destOrd="0" presId="urn:microsoft.com/office/officeart/2005/8/layout/cycle2"/>
    <dgm:cxn modelId="{6535E23B-2B2D-4426-8F41-513404365970}" type="presParOf" srcId="{85DAD031-35AE-42B8-85D2-C9EE79D79986}" destId="{B2114A79-4E39-4573-AF41-2A089F8A28FA}" srcOrd="0" destOrd="0" presId="urn:microsoft.com/office/officeart/2005/8/layout/cycle2"/>
    <dgm:cxn modelId="{5F58C911-E720-4AE2-A3CA-D0F93E145F81}" type="presParOf" srcId="{85DAD031-35AE-42B8-85D2-C9EE79D79986}" destId="{58230E7A-10D4-4DE9-8354-3319271A60FF}" srcOrd="1" destOrd="0" presId="urn:microsoft.com/office/officeart/2005/8/layout/cycle2"/>
    <dgm:cxn modelId="{E21B8D9B-4487-4F05-BE15-A37782311D78}" type="presParOf" srcId="{58230E7A-10D4-4DE9-8354-3319271A60FF}" destId="{F774F651-ECF7-4259-8F93-E0F7C8271251}" srcOrd="0" destOrd="0" presId="urn:microsoft.com/office/officeart/2005/8/layout/cycle2"/>
    <dgm:cxn modelId="{2E91CDBE-6B46-4CC8-9F4F-D28A4DB35773}" type="presParOf" srcId="{85DAD031-35AE-42B8-85D2-C9EE79D79986}" destId="{4383D22C-390B-4D55-8EF8-7061D0F59A1C}" srcOrd="2" destOrd="0" presId="urn:microsoft.com/office/officeart/2005/8/layout/cycle2"/>
    <dgm:cxn modelId="{84656585-EFBB-4D04-A541-2BF28375134B}" type="presParOf" srcId="{85DAD031-35AE-42B8-85D2-C9EE79D79986}" destId="{15899C7A-A034-4A1F-8E45-A928A74B8C8B}" srcOrd="3" destOrd="0" presId="urn:microsoft.com/office/officeart/2005/8/layout/cycle2"/>
    <dgm:cxn modelId="{767965F0-37B3-44B2-AB13-47B3180B175E}" type="presParOf" srcId="{15899C7A-A034-4A1F-8E45-A928A74B8C8B}" destId="{19AE8731-5965-4821-B16A-65A447E5F8A5}" srcOrd="0" destOrd="0" presId="urn:microsoft.com/office/officeart/2005/8/layout/cycle2"/>
    <dgm:cxn modelId="{5D378901-B846-4375-93E1-3A5B05DD30F5}" type="presParOf" srcId="{85DAD031-35AE-42B8-85D2-C9EE79D79986}" destId="{C9324271-47A3-4CDE-8DFC-2856076FFF39}" srcOrd="4" destOrd="0" presId="urn:microsoft.com/office/officeart/2005/8/layout/cycle2"/>
    <dgm:cxn modelId="{95A2D5A9-0AF1-490F-AF68-B61918AEAF4B}" type="presParOf" srcId="{85DAD031-35AE-42B8-85D2-C9EE79D79986}" destId="{BAAB3EFF-1290-420A-BA80-A08A50943484}" srcOrd="5" destOrd="0" presId="urn:microsoft.com/office/officeart/2005/8/layout/cycle2"/>
    <dgm:cxn modelId="{38B955F4-0DAD-4587-82C4-7C8322D665C3}" type="presParOf" srcId="{BAAB3EFF-1290-420A-BA80-A08A50943484}" destId="{C32EE65A-1D2A-49D1-9D62-2DB7E966BAAD}" srcOrd="0" destOrd="0" presId="urn:microsoft.com/office/officeart/2005/8/layout/cycle2"/>
    <dgm:cxn modelId="{ADF431C8-8868-403D-BAAC-66A3FB8F91CA}" type="presParOf" srcId="{85DAD031-35AE-42B8-85D2-C9EE79D79986}" destId="{95726CA1-D8D1-4FB1-96B3-5549D25E45F4}" srcOrd="6" destOrd="0" presId="urn:microsoft.com/office/officeart/2005/8/layout/cycle2"/>
    <dgm:cxn modelId="{50D57C02-81F8-42FA-9538-5E3EA20A38F1}" type="presParOf" srcId="{85DAD031-35AE-42B8-85D2-C9EE79D79986}" destId="{5D7CC9A8-8BCC-4861-A680-ECF202A40E5C}" srcOrd="7" destOrd="0" presId="urn:microsoft.com/office/officeart/2005/8/layout/cycle2"/>
    <dgm:cxn modelId="{73640651-15A7-4152-9DD5-3764E6770CC4}" type="presParOf" srcId="{5D7CC9A8-8BCC-4861-A680-ECF202A40E5C}" destId="{6D9D7DE8-84B9-40B5-9BAD-BEDC9F5D8AE6}" srcOrd="0" destOrd="0" presId="urn:microsoft.com/office/officeart/2005/8/layout/cycle2"/>
    <dgm:cxn modelId="{7781C859-E0E6-4396-89AB-232BE57CCF0C}" type="presParOf" srcId="{85DAD031-35AE-42B8-85D2-C9EE79D79986}" destId="{68E5E087-D088-4094-91D2-82F31004B266}" srcOrd="8" destOrd="0" presId="urn:microsoft.com/office/officeart/2005/8/layout/cycle2"/>
    <dgm:cxn modelId="{A7FFF514-1278-46DB-B932-2EFF9A39B5B4}" type="presParOf" srcId="{85DAD031-35AE-42B8-85D2-C9EE79D79986}" destId="{9DF67346-EF70-46B3-AC42-CDFC04421D42}" srcOrd="9" destOrd="0" presId="urn:microsoft.com/office/officeart/2005/8/layout/cycle2"/>
    <dgm:cxn modelId="{2D4B3774-7BF6-48E5-A49C-FAD9934AA2B5}" type="presParOf" srcId="{9DF67346-EF70-46B3-AC42-CDFC04421D42}" destId="{4C69E46C-4442-4BA3-A2BB-8E30AE835381}" srcOrd="0" destOrd="0" presId="urn:microsoft.com/office/officeart/2005/8/layout/cycle2"/>
    <dgm:cxn modelId="{B49387AC-34A1-4EAF-8CA4-77554DE93666}" type="presParOf" srcId="{85DAD031-35AE-42B8-85D2-C9EE79D79986}" destId="{7F4894C7-6C0B-4223-9335-0B5E683DA62A}" srcOrd="10" destOrd="0" presId="urn:microsoft.com/office/officeart/2005/8/layout/cycle2"/>
    <dgm:cxn modelId="{69237D6B-30AC-4CF4-AAA2-905DC318AD6B}" type="presParOf" srcId="{85DAD031-35AE-42B8-85D2-C9EE79D79986}" destId="{DEB72565-2609-4296-8333-5647F71D7399}" srcOrd="11" destOrd="0" presId="urn:microsoft.com/office/officeart/2005/8/layout/cycle2"/>
    <dgm:cxn modelId="{89EB8C34-0263-4D85-9F39-976B01ED0142}" type="presParOf" srcId="{DEB72565-2609-4296-8333-5647F71D7399}" destId="{630A3C21-E96C-4F8D-B4A5-C8AACCE82318}" srcOrd="0" destOrd="0" presId="urn:microsoft.com/office/officeart/2005/8/layout/cycle2"/>
    <dgm:cxn modelId="{ACF7EA0F-5683-46E9-9B4C-A93DFF995E2A}" type="presParOf" srcId="{85DAD031-35AE-42B8-85D2-C9EE79D79986}" destId="{07FAC41F-2821-49FD-A9DB-A34F6AA932C1}" srcOrd="12" destOrd="0" presId="urn:microsoft.com/office/officeart/2005/8/layout/cycle2"/>
    <dgm:cxn modelId="{F87041D2-1EF9-401C-AAC0-35082AC3C3D2}" type="presParOf" srcId="{85DAD031-35AE-42B8-85D2-C9EE79D79986}" destId="{89F32CC1-C2F8-4E2A-9AF7-67D9ABE9E817}" srcOrd="13" destOrd="0" presId="urn:microsoft.com/office/officeart/2005/8/layout/cycle2"/>
    <dgm:cxn modelId="{84F6CE62-1C69-4D2E-9C55-F97854FA95B5}" type="presParOf" srcId="{89F32CC1-C2F8-4E2A-9AF7-67D9ABE9E817}" destId="{5A9389C3-3BDD-4B22-90BF-37EABA735435}" srcOrd="0" destOrd="0" presId="urn:microsoft.com/office/officeart/2005/8/layout/cycle2"/>
    <dgm:cxn modelId="{01C1B9CC-75CC-46B6-8C29-508F8D718988}" type="presParOf" srcId="{85DAD031-35AE-42B8-85D2-C9EE79D79986}" destId="{DD963C55-39A4-4640-8927-4056CD32C579}" srcOrd="14" destOrd="0" presId="urn:microsoft.com/office/officeart/2005/8/layout/cycle2"/>
    <dgm:cxn modelId="{778044F9-D39F-457C-9EEB-3DB9D232969A}" type="presParOf" srcId="{85DAD031-35AE-42B8-85D2-C9EE79D79986}" destId="{BA99351B-4A3E-44CF-B11D-781C73A40CFD}" srcOrd="15" destOrd="0" presId="urn:microsoft.com/office/officeart/2005/8/layout/cycle2"/>
    <dgm:cxn modelId="{62B70B61-CFD0-4D96-94D5-F47467941488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2415171D-BF65-4FD0-B4C6-692AF9A829FF}" type="presOf" srcId="{13F3288A-0C8E-4F2F-AC62-9F8BCCCB780C}" destId="{BA99351B-4A3E-44CF-B11D-781C73A40CFD}" srcOrd="0" destOrd="0" presId="urn:microsoft.com/office/officeart/2005/8/layout/cycle2"/>
    <dgm:cxn modelId="{4C391290-C05A-4F9D-A346-AE772A001A02}" type="presOf" srcId="{C7BD8B87-AE2A-4959-AAE6-BF25E939F2DC}" destId="{F774F651-ECF7-4259-8F93-E0F7C8271251}" srcOrd="1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D007D806-FA75-4F42-A654-4F8C32D8CE81}" type="presOf" srcId="{C7BD8B87-AE2A-4959-AAE6-BF25E939F2DC}" destId="{58230E7A-10D4-4DE9-8354-3319271A60FF}" srcOrd="0" destOrd="0" presId="urn:microsoft.com/office/officeart/2005/8/layout/cycle2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7E3B67D0-72EF-4748-905C-28C3330EF60F}" type="presOf" srcId="{D71F9BC3-0844-46C1-9A08-6338FAF69492}" destId="{DD963C55-39A4-4640-8927-4056CD32C579}" srcOrd="0" destOrd="0" presId="urn:microsoft.com/office/officeart/2005/8/layout/cycle2"/>
    <dgm:cxn modelId="{B33ED5CD-E89E-4996-A0AD-5A643DD9440F}" type="presOf" srcId="{EBD5B7F2-445C-4239-AAFE-8C4E01AE5903}" destId="{630A3C21-E96C-4F8D-B4A5-C8AACCE82318}" srcOrd="1" destOrd="0" presId="urn:microsoft.com/office/officeart/2005/8/layout/cycle2"/>
    <dgm:cxn modelId="{3EAE25BE-5139-4ED8-AA44-A45B601DAE2E}" type="presOf" srcId="{7E7CCFFA-614F-4E42-AA55-5CDC76AF911F}" destId="{15899C7A-A034-4A1F-8E45-A928A74B8C8B}" srcOrd="0" destOrd="0" presId="urn:microsoft.com/office/officeart/2005/8/layout/cycle2"/>
    <dgm:cxn modelId="{BB4770ED-3FA2-4274-AAD9-5ED00B3E3FD0}" type="presOf" srcId="{EBD5B7F2-445C-4239-AAFE-8C4E01AE5903}" destId="{DEB72565-2609-4296-8333-5647F71D7399}" srcOrd="0" destOrd="0" presId="urn:microsoft.com/office/officeart/2005/8/layout/cycle2"/>
    <dgm:cxn modelId="{00F237EC-6DED-4804-A7F2-CD4CBD241329}" type="presOf" srcId="{145DCF70-EEF4-4AA0-B0E0-EACECE2F65D3}" destId="{BAAB3EFF-1290-420A-BA80-A08A50943484}" srcOrd="0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BE367996-45D3-478B-891C-6443C4BCA9C3}" type="presOf" srcId="{145DCF70-EEF4-4AA0-B0E0-EACECE2F65D3}" destId="{C32EE65A-1D2A-49D1-9D62-2DB7E966BAAD}" srcOrd="1" destOrd="0" presId="urn:microsoft.com/office/officeart/2005/8/layout/cycle2"/>
    <dgm:cxn modelId="{33F38387-D6EC-4C04-9F30-02306053562A}" type="presOf" srcId="{7B24FF09-D3DF-4BFE-BB9A-679EF0AB869E}" destId="{C9324271-47A3-4CDE-8DFC-2856076FFF39}" srcOrd="0" destOrd="0" presId="urn:microsoft.com/office/officeart/2005/8/layout/cycle2"/>
    <dgm:cxn modelId="{CF7255AE-C551-4173-B5FA-A391BE617D85}" type="presOf" srcId="{E8D03982-4E49-4C27-A836-72C966E02294}" destId="{4C69E46C-4442-4BA3-A2BB-8E30AE835381}" srcOrd="1" destOrd="0" presId="urn:microsoft.com/office/officeart/2005/8/layout/cycle2"/>
    <dgm:cxn modelId="{3E814A78-A9A1-4457-B7DC-342174476EA1}" type="presOf" srcId="{38FE0CF7-783F-43D8-BEC4-762749B7B5E2}" destId="{5D7CC9A8-8BCC-4861-A680-ECF202A40E5C}" srcOrd="0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FB827560-2595-4068-9D62-DABC56CFA59C}" type="presOf" srcId="{75F2480B-C427-4115-BF92-9BB59059419F}" destId="{68E5E087-D088-4094-91D2-82F31004B266}" srcOrd="0" destOrd="0" presId="urn:microsoft.com/office/officeart/2005/8/layout/cycle2"/>
    <dgm:cxn modelId="{ED2C2BB6-7CB9-42AB-9556-102F15A90DC4}" type="presOf" srcId="{E8D03982-4E49-4C27-A836-72C966E02294}" destId="{9DF67346-EF70-46B3-AC42-CDFC04421D42}" srcOrd="0" destOrd="0" presId="urn:microsoft.com/office/officeart/2005/8/layout/cycle2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1858D084-B3DB-4F53-8B3E-BDCA4F08802B}" type="presOf" srcId="{8A2F8488-5B1D-43CC-A6D6-1689036247C3}" destId="{89F32CC1-C2F8-4E2A-9AF7-67D9ABE9E817}" srcOrd="0" destOrd="0" presId="urn:microsoft.com/office/officeart/2005/8/layout/cycle2"/>
    <dgm:cxn modelId="{F56321AB-8CC6-4C2F-9B44-CBBE352556D3}" type="presOf" srcId="{93AAC7B4-3756-4A5E-9801-BB644CE3D93C}" destId="{85DAD031-35AE-42B8-85D2-C9EE79D79986}" srcOrd="0" destOrd="0" presId="urn:microsoft.com/office/officeart/2005/8/layout/cycle2"/>
    <dgm:cxn modelId="{F5CE6ADD-927C-4847-8F53-9CE18ED5D497}" type="presOf" srcId="{13F3288A-0C8E-4F2F-AC62-9F8BCCCB780C}" destId="{29AC812E-2565-45E3-9C07-64141CB2648A}" srcOrd="1" destOrd="0" presId="urn:microsoft.com/office/officeart/2005/8/layout/cycle2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57838DB8-400F-4086-8CE0-CFA190C1EBC1}" type="presOf" srcId="{010DD2D5-DDF5-4C6C-BB89-94E7E7BF7201}" destId="{B2114A79-4E39-4573-AF41-2A089F8A28FA}" srcOrd="0" destOrd="0" presId="urn:microsoft.com/office/officeart/2005/8/layout/cycle2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6922F480-EEC5-40C6-BD0F-9C55CCB4899E}" type="presOf" srcId="{DD58B9F4-F255-4392-A8C9-2DD4C0D22698}" destId="{4383D22C-390B-4D55-8EF8-7061D0F59A1C}" srcOrd="0" destOrd="0" presId="urn:microsoft.com/office/officeart/2005/8/layout/cycle2"/>
    <dgm:cxn modelId="{D80EBFE6-B211-4762-96DF-EA4E3C52BF4D}" type="presOf" srcId="{38FE0CF7-783F-43D8-BEC4-762749B7B5E2}" destId="{6D9D7DE8-84B9-40B5-9BAD-BEDC9F5D8AE6}" srcOrd="1" destOrd="0" presId="urn:microsoft.com/office/officeart/2005/8/layout/cycle2"/>
    <dgm:cxn modelId="{381A8C6C-8898-47BC-9D17-8729CBDE66F3}" type="presOf" srcId="{6A9711DA-3840-4AA0-A99F-8F4919CE6410}" destId="{7F4894C7-6C0B-4223-9335-0B5E683DA62A}" srcOrd="0" destOrd="0" presId="urn:microsoft.com/office/officeart/2005/8/layout/cycle2"/>
    <dgm:cxn modelId="{382BCD21-3AE0-4947-9424-4F1C15BAA3D6}" type="presOf" srcId="{00328536-F41D-4BA0-A1A3-8DF1DFB12FCB}" destId="{95726CA1-D8D1-4FB1-96B3-5549D25E45F4}" srcOrd="0" destOrd="0" presId="urn:microsoft.com/office/officeart/2005/8/layout/cycle2"/>
    <dgm:cxn modelId="{2C768527-E1CE-4BA5-8A2F-22109231773B}" type="presOf" srcId="{7E7CCFFA-614F-4E42-AA55-5CDC76AF911F}" destId="{19AE8731-5965-4821-B16A-65A447E5F8A5}" srcOrd="1" destOrd="0" presId="urn:microsoft.com/office/officeart/2005/8/layout/cycle2"/>
    <dgm:cxn modelId="{BC71A54D-6086-49C0-8BF5-0ABCB948B3C1}" type="presOf" srcId="{8A2F8488-5B1D-43CC-A6D6-1689036247C3}" destId="{5A9389C3-3BDD-4B22-90BF-37EABA735435}" srcOrd="1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2F812625-F29F-4DA1-9F01-3E34754D22B3}" type="presOf" srcId="{DF4B4BAC-E2EF-4873-AB33-3DB81C773C55}" destId="{07FAC41F-2821-49FD-A9DB-A34F6AA932C1}" srcOrd="0" destOrd="0" presId="urn:microsoft.com/office/officeart/2005/8/layout/cycle2"/>
    <dgm:cxn modelId="{E2E77A75-7F57-4ADA-B5F8-07B228E78185}" type="presParOf" srcId="{85DAD031-35AE-42B8-85D2-C9EE79D79986}" destId="{B2114A79-4E39-4573-AF41-2A089F8A28FA}" srcOrd="0" destOrd="0" presId="urn:microsoft.com/office/officeart/2005/8/layout/cycle2"/>
    <dgm:cxn modelId="{4C786388-24F6-4D24-8CDD-D35025045A0D}" type="presParOf" srcId="{85DAD031-35AE-42B8-85D2-C9EE79D79986}" destId="{58230E7A-10D4-4DE9-8354-3319271A60FF}" srcOrd="1" destOrd="0" presId="urn:microsoft.com/office/officeart/2005/8/layout/cycle2"/>
    <dgm:cxn modelId="{81E61665-3163-42FC-88FF-3AB81C864655}" type="presParOf" srcId="{58230E7A-10D4-4DE9-8354-3319271A60FF}" destId="{F774F651-ECF7-4259-8F93-E0F7C8271251}" srcOrd="0" destOrd="0" presId="urn:microsoft.com/office/officeart/2005/8/layout/cycle2"/>
    <dgm:cxn modelId="{C3792860-5A10-4C88-814C-11255F6124E2}" type="presParOf" srcId="{85DAD031-35AE-42B8-85D2-C9EE79D79986}" destId="{4383D22C-390B-4D55-8EF8-7061D0F59A1C}" srcOrd="2" destOrd="0" presId="urn:microsoft.com/office/officeart/2005/8/layout/cycle2"/>
    <dgm:cxn modelId="{33667072-FBBC-4539-9E75-2BEB1425A881}" type="presParOf" srcId="{85DAD031-35AE-42B8-85D2-C9EE79D79986}" destId="{15899C7A-A034-4A1F-8E45-A928A74B8C8B}" srcOrd="3" destOrd="0" presId="urn:microsoft.com/office/officeart/2005/8/layout/cycle2"/>
    <dgm:cxn modelId="{BE73CCD1-3A7D-4BF9-A0DA-9C4CFA6FBDA0}" type="presParOf" srcId="{15899C7A-A034-4A1F-8E45-A928A74B8C8B}" destId="{19AE8731-5965-4821-B16A-65A447E5F8A5}" srcOrd="0" destOrd="0" presId="urn:microsoft.com/office/officeart/2005/8/layout/cycle2"/>
    <dgm:cxn modelId="{CCD5C073-2980-414F-B70D-2349B6F0E090}" type="presParOf" srcId="{85DAD031-35AE-42B8-85D2-C9EE79D79986}" destId="{C9324271-47A3-4CDE-8DFC-2856076FFF39}" srcOrd="4" destOrd="0" presId="urn:microsoft.com/office/officeart/2005/8/layout/cycle2"/>
    <dgm:cxn modelId="{E08FB03B-6CC8-4AC9-A3FE-84003E88A654}" type="presParOf" srcId="{85DAD031-35AE-42B8-85D2-C9EE79D79986}" destId="{BAAB3EFF-1290-420A-BA80-A08A50943484}" srcOrd="5" destOrd="0" presId="urn:microsoft.com/office/officeart/2005/8/layout/cycle2"/>
    <dgm:cxn modelId="{F8B0885E-E972-47A2-B7B8-537A1D7C386D}" type="presParOf" srcId="{BAAB3EFF-1290-420A-BA80-A08A50943484}" destId="{C32EE65A-1D2A-49D1-9D62-2DB7E966BAAD}" srcOrd="0" destOrd="0" presId="urn:microsoft.com/office/officeart/2005/8/layout/cycle2"/>
    <dgm:cxn modelId="{6584F410-969A-4696-9FDF-0C8829C9A2B3}" type="presParOf" srcId="{85DAD031-35AE-42B8-85D2-C9EE79D79986}" destId="{95726CA1-D8D1-4FB1-96B3-5549D25E45F4}" srcOrd="6" destOrd="0" presId="urn:microsoft.com/office/officeart/2005/8/layout/cycle2"/>
    <dgm:cxn modelId="{BFC303D2-2691-425B-AF6B-17112B3EAA0E}" type="presParOf" srcId="{85DAD031-35AE-42B8-85D2-C9EE79D79986}" destId="{5D7CC9A8-8BCC-4861-A680-ECF202A40E5C}" srcOrd="7" destOrd="0" presId="urn:microsoft.com/office/officeart/2005/8/layout/cycle2"/>
    <dgm:cxn modelId="{37B9BDCF-E176-4532-A06C-F13F845A9503}" type="presParOf" srcId="{5D7CC9A8-8BCC-4861-A680-ECF202A40E5C}" destId="{6D9D7DE8-84B9-40B5-9BAD-BEDC9F5D8AE6}" srcOrd="0" destOrd="0" presId="urn:microsoft.com/office/officeart/2005/8/layout/cycle2"/>
    <dgm:cxn modelId="{10A71D15-DC56-48F3-97AF-3F4DE07E16B1}" type="presParOf" srcId="{85DAD031-35AE-42B8-85D2-C9EE79D79986}" destId="{68E5E087-D088-4094-91D2-82F31004B266}" srcOrd="8" destOrd="0" presId="urn:microsoft.com/office/officeart/2005/8/layout/cycle2"/>
    <dgm:cxn modelId="{44F0AA2C-E62C-402C-8469-2B88127D1210}" type="presParOf" srcId="{85DAD031-35AE-42B8-85D2-C9EE79D79986}" destId="{9DF67346-EF70-46B3-AC42-CDFC04421D42}" srcOrd="9" destOrd="0" presId="urn:microsoft.com/office/officeart/2005/8/layout/cycle2"/>
    <dgm:cxn modelId="{EFBFB8B3-22DD-4CC2-AB63-5A139DB8D965}" type="presParOf" srcId="{9DF67346-EF70-46B3-AC42-CDFC04421D42}" destId="{4C69E46C-4442-4BA3-A2BB-8E30AE835381}" srcOrd="0" destOrd="0" presId="urn:microsoft.com/office/officeart/2005/8/layout/cycle2"/>
    <dgm:cxn modelId="{B59B90CE-547D-4149-8F5A-5073B215C1DE}" type="presParOf" srcId="{85DAD031-35AE-42B8-85D2-C9EE79D79986}" destId="{7F4894C7-6C0B-4223-9335-0B5E683DA62A}" srcOrd="10" destOrd="0" presId="urn:microsoft.com/office/officeart/2005/8/layout/cycle2"/>
    <dgm:cxn modelId="{F45A50A8-D8AF-40FC-B3FC-6A79CC9E8EEA}" type="presParOf" srcId="{85DAD031-35AE-42B8-85D2-C9EE79D79986}" destId="{DEB72565-2609-4296-8333-5647F71D7399}" srcOrd="11" destOrd="0" presId="urn:microsoft.com/office/officeart/2005/8/layout/cycle2"/>
    <dgm:cxn modelId="{B5B1C947-E66E-433D-BE35-893BA14B4B8C}" type="presParOf" srcId="{DEB72565-2609-4296-8333-5647F71D7399}" destId="{630A3C21-E96C-4F8D-B4A5-C8AACCE82318}" srcOrd="0" destOrd="0" presId="urn:microsoft.com/office/officeart/2005/8/layout/cycle2"/>
    <dgm:cxn modelId="{AFCA24E3-AEBA-4B30-860C-8521402242EC}" type="presParOf" srcId="{85DAD031-35AE-42B8-85D2-C9EE79D79986}" destId="{07FAC41F-2821-49FD-A9DB-A34F6AA932C1}" srcOrd="12" destOrd="0" presId="urn:microsoft.com/office/officeart/2005/8/layout/cycle2"/>
    <dgm:cxn modelId="{9931D9AA-8B46-4A44-A440-5D7A1801FEB1}" type="presParOf" srcId="{85DAD031-35AE-42B8-85D2-C9EE79D79986}" destId="{89F32CC1-C2F8-4E2A-9AF7-67D9ABE9E817}" srcOrd="13" destOrd="0" presId="urn:microsoft.com/office/officeart/2005/8/layout/cycle2"/>
    <dgm:cxn modelId="{5E522173-4761-4887-9360-A465B40E12A9}" type="presParOf" srcId="{89F32CC1-C2F8-4E2A-9AF7-67D9ABE9E817}" destId="{5A9389C3-3BDD-4B22-90BF-37EABA735435}" srcOrd="0" destOrd="0" presId="urn:microsoft.com/office/officeart/2005/8/layout/cycle2"/>
    <dgm:cxn modelId="{1E33B27F-FDEA-41D5-8B60-96E557043403}" type="presParOf" srcId="{85DAD031-35AE-42B8-85D2-C9EE79D79986}" destId="{DD963C55-39A4-4640-8927-4056CD32C579}" srcOrd="14" destOrd="0" presId="urn:microsoft.com/office/officeart/2005/8/layout/cycle2"/>
    <dgm:cxn modelId="{6FA46549-FCC1-46DB-AE34-AAEF5D461AE4}" type="presParOf" srcId="{85DAD031-35AE-42B8-85D2-C9EE79D79986}" destId="{BA99351B-4A3E-44CF-B11D-781C73A40CFD}" srcOrd="15" destOrd="0" presId="urn:microsoft.com/office/officeart/2005/8/layout/cycle2"/>
    <dgm:cxn modelId="{098C2644-8B6C-4016-A299-10E8E6B8B17F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1853A27F-726B-409B-8A3C-DB483922522E}" type="presOf" srcId="{75F2480B-C427-4115-BF92-9BB59059419F}" destId="{68E5E087-D088-4094-91D2-82F31004B266}" srcOrd="0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5800EBFB-1D13-4A9B-9783-862AAE77AA32}" type="presOf" srcId="{C7BD8B87-AE2A-4959-AAE6-BF25E939F2DC}" destId="{F774F651-ECF7-4259-8F93-E0F7C8271251}" srcOrd="1" destOrd="0" presId="urn:microsoft.com/office/officeart/2005/8/layout/cycle2"/>
    <dgm:cxn modelId="{0297C905-C805-4874-99D5-C5E2C897FCA7}" type="presOf" srcId="{C7BD8B87-AE2A-4959-AAE6-BF25E939F2DC}" destId="{58230E7A-10D4-4DE9-8354-3319271A60FF}" srcOrd="0" destOrd="0" presId="urn:microsoft.com/office/officeart/2005/8/layout/cycle2"/>
    <dgm:cxn modelId="{7379705F-2567-41F7-A918-0662FE932E09}" type="presOf" srcId="{145DCF70-EEF4-4AA0-B0E0-EACECE2F65D3}" destId="{C32EE65A-1D2A-49D1-9D62-2DB7E966BAAD}" srcOrd="1" destOrd="0" presId="urn:microsoft.com/office/officeart/2005/8/layout/cycle2"/>
    <dgm:cxn modelId="{09F5C9D7-3336-4783-A506-3700A50F4BD5}" type="presOf" srcId="{7E7CCFFA-614F-4E42-AA55-5CDC76AF911F}" destId="{19AE8731-5965-4821-B16A-65A447E5F8A5}" srcOrd="1" destOrd="0" presId="urn:microsoft.com/office/officeart/2005/8/layout/cycle2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D1A4D7CC-9F80-4AC6-9E3A-60B4F2481AC9}" type="presOf" srcId="{DF4B4BAC-E2EF-4873-AB33-3DB81C773C55}" destId="{07FAC41F-2821-49FD-A9DB-A34F6AA932C1}" srcOrd="0" destOrd="0" presId="urn:microsoft.com/office/officeart/2005/8/layout/cycle2"/>
    <dgm:cxn modelId="{E15AA13E-326D-4606-95B5-1C346956F4B4}" type="presOf" srcId="{8A2F8488-5B1D-43CC-A6D6-1689036247C3}" destId="{5A9389C3-3BDD-4B22-90BF-37EABA735435}" srcOrd="1" destOrd="0" presId="urn:microsoft.com/office/officeart/2005/8/layout/cycle2"/>
    <dgm:cxn modelId="{0A3565A4-B661-4E88-A98D-11FF83B6624E}" type="presOf" srcId="{145DCF70-EEF4-4AA0-B0E0-EACECE2F65D3}" destId="{BAAB3EFF-1290-420A-BA80-A08A50943484}" srcOrd="0" destOrd="0" presId="urn:microsoft.com/office/officeart/2005/8/layout/cycle2"/>
    <dgm:cxn modelId="{97836814-DA78-41AF-B72A-E72C65F8CCC5}" type="presOf" srcId="{00328536-F41D-4BA0-A1A3-8DF1DFB12FCB}" destId="{95726CA1-D8D1-4FB1-96B3-5549D25E45F4}" srcOrd="0" destOrd="0" presId="urn:microsoft.com/office/officeart/2005/8/layout/cycle2"/>
    <dgm:cxn modelId="{77868EF3-8F36-4164-91FE-5781AF293EF9}" type="presOf" srcId="{38FE0CF7-783F-43D8-BEC4-762749B7B5E2}" destId="{5D7CC9A8-8BCC-4861-A680-ECF202A40E5C}" srcOrd="0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1A20EE4F-0520-4883-A811-8B20D97D71DB}" type="presOf" srcId="{93AAC7B4-3756-4A5E-9801-BB644CE3D93C}" destId="{85DAD031-35AE-42B8-85D2-C9EE79D79986}" srcOrd="0" destOrd="0" presId="urn:microsoft.com/office/officeart/2005/8/layout/cycle2"/>
    <dgm:cxn modelId="{8D772856-D9EA-462E-BAF0-B083497F9C0A}" type="presOf" srcId="{010DD2D5-DDF5-4C6C-BB89-94E7E7BF7201}" destId="{B2114A79-4E39-4573-AF41-2A089F8A28FA}" srcOrd="0" destOrd="0" presId="urn:microsoft.com/office/officeart/2005/8/layout/cycle2"/>
    <dgm:cxn modelId="{ED8392FA-7591-476A-AB4F-88E9CC7491FC}" type="presOf" srcId="{7E7CCFFA-614F-4E42-AA55-5CDC76AF911F}" destId="{15899C7A-A034-4A1F-8E45-A928A74B8C8B}" srcOrd="0" destOrd="0" presId="urn:microsoft.com/office/officeart/2005/8/layout/cycle2"/>
    <dgm:cxn modelId="{B86062FC-E818-41B5-9ED1-FA17FDD2B114}" type="presOf" srcId="{EBD5B7F2-445C-4239-AAFE-8C4E01AE5903}" destId="{630A3C21-E96C-4F8D-B4A5-C8AACCE82318}" srcOrd="1" destOrd="0" presId="urn:microsoft.com/office/officeart/2005/8/layout/cycle2"/>
    <dgm:cxn modelId="{8CB9C7A3-CBFD-46A8-9EA8-36D7625FE7FE}" type="presOf" srcId="{13F3288A-0C8E-4F2F-AC62-9F8BCCCB780C}" destId="{BA99351B-4A3E-44CF-B11D-781C73A40CFD}" srcOrd="0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57B03A3F-4241-4331-912A-474479BBDF26}" type="presOf" srcId="{DD58B9F4-F255-4392-A8C9-2DD4C0D22698}" destId="{4383D22C-390B-4D55-8EF8-7061D0F59A1C}" srcOrd="0" destOrd="0" presId="urn:microsoft.com/office/officeart/2005/8/layout/cycle2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D8149DD7-C1E0-4130-A699-7E1181251239}" type="presOf" srcId="{38FE0CF7-783F-43D8-BEC4-762749B7B5E2}" destId="{6D9D7DE8-84B9-40B5-9BAD-BEDC9F5D8AE6}" srcOrd="1" destOrd="0" presId="urn:microsoft.com/office/officeart/2005/8/layout/cycle2"/>
    <dgm:cxn modelId="{6633D5B9-845F-48BC-B452-710C91646313}" type="presOf" srcId="{EBD5B7F2-445C-4239-AAFE-8C4E01AE5903}" destId="{DEB72565-2609-4296-8333-5647F71D7399}" srcOrd="0" destOrd="0" presId="urn:microsoft.com/office/officeart/2005/8/layout/cycle2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4BD0FA85-CBB6-4333-AB18-EE95A814FA90}" type="presOf" srcId="{7B24FF09-D3DF-4BFE-BB9A-679EF0AB869E}" destId="{C9324271-47A3-4CDE-8DFC-2856076FFF39}" srcOrd="0" destOrd="0" presId="urn:microsoft.com/office/officeart/2005/8/layout/cycle2"/>
    <dgm:cxn modelId="{E78058B1-37B7-4573-874D-A5283AA51AE3}" type="presOf" srcId="{E8D03982-4E49-4C27-A836-72C966E02294}" destId="{4C69E46C-4442-4BA3-A2BB-8E30AE835381}" srcOrd="1" destOrd="0" presId="urn:microsoft.com/office/officeart/2005/8/layout/cycle2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0880D27B-AF36-4586-8566-4C455A732EB0}" type="presOf" srcId="{6A9711DA-3840-4AA0-A99F-8F4919CE6410}" destId="{7F4894C7-6C0B-4223-9335-0B5E683DA62A}" srcOrd="0" destOrd="0" presId="urn:microsoft.com/office/officeart/2005/8/layout/cycle2"/>
    <dgm:cxn modelId="{19D032E6-85FC-4046-86F1-0A0AE3E692DD}" type="presOf" srcId="{13F3288A-0C8E-4F2F-AC62-9F8BCCCB780C}" destId="{29AC812E-2565-45E3-9C07-64141CB2648A}" srcOrd="1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467323E4-A79F-4271-A78A-588D91E758E1}" type="presOf" srcId="{D71F9BC3-0844-46C1-9A08-6338FAF69492}" destId="{DD963C55-39A4-4640-8927-4056CD32C579}" srcOrd="0" destOrd="0" presId="urn:microsoft.com/office/officeart/2005/8/layout/cycle2"/>
    <dgm:cxn modelId="{EDBCAAF6-4C9E-4C36-89B2-D673E86E5FB8}" type="presOf" srcId="{E8D03982-4E49-4C27-A836-72C966E02294}" destId="{9DF67346-EF70-46B3-AC42-CDFC04421D42}" srcOrd="0" destOrd="0" presId="urn:microsoft.com/office/officeart/2005/8/layout/cycle2"/>
    <dgm:cxn modelId="{F1F19772-4DE9-45B4-A296-C8D6CE4DBC75}" type="presOf" srcId="{8A2F8488-5B1D-43CC-A6D6-1689036247C3}" destId="{89F32CC1-C2F8-4E2A-9AF7-67D9ABE9E817}" srcOrd="0" destOrd="0" presId="urn:microsoft.com/office/officeart/2005/8/layout/cycle2"/>
    <dgm:cxn modelId="{B08F6B5F-8ECC-4264-AB98-8A1DC03B36F1}" type="presParOf" srcId="{85DAD031-35AE-42B8-85D2-C9EE79D79986}" destId="{B2114A79-4E39-4573-AF41-2A089F8A28FA}" srcOrd="0" destOrd="0" presId="urn:microsoft.com/office/officeart/2005/8/layout/cycle2"/>
    <dgm:cxn modelId="{2E2F1CE4-1EFF-45C4-B036-9FFA925B239E}" type="presParOf" srcId="{85DAD031-35AE-42B8-85D2-C9EE79D79986}" destId="{58230E7A-10D4-4DE9-8354-3319271A60FF}" srcOrd="1" destOrd="0" presId="urn:microsoft.com/office/officeart/2005/8/layout/cycle2"/>
    <dgm:cxn modelId="{C864A63C-53B5-4DD9-83DB-943A25FD2E30}" type="presParOf" srcId="{58230E7A-10D4-4DE9-8354-3319271A60FF}" destId="{F774F651-ECF7-4259-8F93-E0F7C8271251}" srcOrd="0" destOrd="0" presId="urn:microsoft.com/office/officeart/2005/8/layout/cycle2"/>
    <dgm:cxn modelId="{0EC3A45C-1DE6-40F9-867A-BCBE5BDE0C84}" type="presParOf" srcId="{85DAD031-35AE-42B8-85D2-C9EE79D79986}" destId="{4383D22C-390B-4D55-8EF8-7061D0F59A1C}" srcOrd="2" destOrd="0" presId="urn:microsoft.com/office/officeart/2005/8/layout/cycle2"/>
    <dgm:cxn modelId="{E3813E2B-8DC0-408D-A619-7D9489E75B8D}" type="presParOf" srcId="{85DAD031-35AE-42B8-85D2-C9EE79D79986}" destId="{15899C7A-A034-4A1F-8E45-A928A74B8C8B}" srcOrd="3" destOrd="0" presId="urn:microsoft.com/office/officeart/2005/8/layout/cycle2"/>
    <dgm:cxn modelId="{8938E3D1-66A5-402D-AD02-D4FCDEAD1F58}" type="presParOf" srcId="{15899C7A-A034-4A1F-8E45-A928A74B8C8B}" destId="{19AE8731-5965-4821-B16A-65A447E5F8A5}" srcOrd="0" destOrd="0" presId="urn:microsoft.com/office/officeart/2005/8/layout/cycle2"/>
    <dgm:cxn modelId="{C346DD35-1504-48EE-8D2F-5060CDC0DD13}" type="presParOf" srcId="{85DAD031-35AE-42B8-85D2-C9EE79D79986}" destId="{C9324271-47A3-4CDE-8DFC-2856076FFF39}" srcOrd="4" destOrd="0" presId="urn:microsoft.com/office/officeart/2005/8/layout/cycle2"/>
    <dgm:cxn modelId="{1E74D48D-5C07-40F4-BD7E-D1AA4B30E591}" type="presParOf" srcId="{85DAD031-35AE-42B8-85D2-C9EE79D79986}" destId="{BAAB3EFF-1290-420A-BA80-A08A50943484}" srcOrd="5" destOrd="0" presId="urn:microsoft.com/office/officeart/2005/8/layout/cycle2"/>
    <dgm:cxn modelId="{C5502C61-A8B1-4AFB-AAE4-A8FBD16C0FAF}" type="presParOf" srcId="{BAAB3EFF-1290-420A-BA80-A08A50943484}" destId="{C32EE65A-1D2A-49D1-9D62-2DB7E966BAAD}" srcOrd="0" destOrd="0" presId="urn:microsoft.com/office/officeart/2005/8/layout/cycle2"/>
    <dgm:cxn modelId="{7E2BE8CD-5FE6-45F9-A9D1-4ED7EC4611E8}" type="presParOf" srcId="{85DAD031-35AE-42B8-85D2-C9EE79D79986}" destId="{95726CA1-D8D1-4FB1-96B3-5549D25E45F4}" srcOrd="6" destOrd="0" presId="urn:microsoft.com/office/officeart/2005/8/layout/cycle2"/>
    <dgm:cxn modelId="{C88F936D-441F-48E2-ACD8-B56419C08791}" type="presParOf" srcId="{85DAD031-35AE-42B8-85D2-C9EE79D79986}" destId="{5D7CC9A8-8BCC-4861-A680-ECF202A40E5C}" srcOrd="7" destOrd="0" presId="urn:microsoft.com/office/officeart/2005/8/layout/cycle2"/>
    <dgm:cxn modelId="{F6133434-AFD9-483B-88EB-59925F450CE6}" type="presParOf" srcId="{5D7CC9A8-8BCC-4861-A680-ECF202A40E5C}" destId="{6D9D7DE8-84B9-40B5-9BAD-BEDC9F5D8AE6}" srcOrd="0" destOrd="0" presId="urn:microsoft.com/office/officeart/2005/8/layout/cycle2"/>
    <dgm:cxn modelId="{666E98DE-1969-49B9-9E8B-B7C93BF4754A}" type="presParOf" srcId="{85DAD031-35AE-42B8-85D2-C9EE79D79986}" destId="{68E5E087-D088-4094-91D2-82F31004B266}" srcOrd="8" destOrd="0" presId="urn:microsoft.com/office/officeart/2005/8/layout/cycle2"/>
    <dgm:cxn modelId="{89F7CB49-8C3F-4CBA-9C84-24C348EF1182}" type="presParOf" srcId="{85DAD031-35AE-42B8-85D2-C9EE79D79986}" destId="{9DF67346-EF70-46B3-AC42-CDFC04421D42}" srcOrd="9" destOrd="0" presId="urn:microsoft.com/office/officeart/2005/8/layout/cycle2"/>
    <dgm:cxn modelId="{62E30404-0F1F-4598-A660-C8B4A5CE9BBC}" type="presParOf" srcId="{9DF67346-EF70-46B3-AC42-CDFC04421D42}" destId="{4C69E46C-4442-4BA3-A2BB-8E30AE835381}" srcOrd="0" destOrd="0" presId="urn:microsoft.com/office/officeart/2005/8/layout/cycle2"/>
    <dgm:cxn modelId="{FEAEF7C6-853B-4C15-9F51-AEB6B811E568}" type="presParOf" srcId="{85DAD031-35AE-42B8-85D2-C9EE79D79986}" destId="{7F4894C7-6C0B-4223-9335-0B5E683DA62A}" srcOrd="10" destOrd="0" presId="urn:microsoft.com/office/officeart/2005/8/layout/cycle2"/>
    <dgm:cxn modelId="{B530345D-A6EC-4FAA-AB96-5B530F7ED567}" type="presParOf" srcId="{85DAD031-35AE-42B8-85D2-C9EE79D79986}" destId="{DEB72565-2609-4296-8333-5647F71D7399}" srcOrd="11" destOrd="0" presId="urn:microsoft.com/office/officeart/2005/8/layout/cycle2"/>
    <dgm:cxn modelId="{C00C2DC6-DE7C-4527-A0F3-D4C97EC5BE9D}" type="presParOf" srcId="{DEB72565-2609-4296-8333-5647F71D7399}" destId="{630A3C21-E96C-4F8D-B4A5-C8AACCE82318}" srcOrd="0" destOrd="0" presId="urn:microsoft.com/office/officeart/2005/8/layout/cycle2"/>
    <dgm:cxn modelId="{58CD05F5-1CC5-4D5E-B97B-9D6943472AA2}" type="presParOf" srcId="{85DAD031-35AE-42B8-85D2-C9EE79D79986}" destId="{07FAC41F-2821-49FD-A9DB-A34F6AA932C1}" srcOrd="12" destOrd="0" presId="urn:microsoft.com/office/officeart/2005/8/layout/cycle2"/>
    <dgm:cxn modelId="{531FA7F2-09E6-4B97-9F76-1055CF550DFB}" type="presParOf" srcId="{85DAD031-35AE-42B8-85D2-C9EE79D79986}" destId="{89F32CC1-C2F8-4E2A-9AF7-67D9ABE9E817}" srcOrd="13" destOrd="0" presId="urn:microsoft.com/office/officeart/2005/8/layout/cycle2"/>
    <dgm:cxn modelId="{30BF7783-00CD-4B13-9841-2133AFFE32C5}" type="presParOf" srcId="{89F32CC1-C2F8-4E2A-9AF7-67D9ABE9E817}" destId="{5A9389C3-3BDD-4B22-90BF-37EABA735435}" srcOrd="0" destOrd="0" presId="urn:microsoft.com/office/officeart/2005/8/layout/cycle2"/>
    <dgm:cxn modelId="{0AA54B3D-22F2-443B-B5F1-71792FC1D0D8}" type="presParOf" srcId="{85DAD031-35AE-42B8-85D2-C9EE79D79986}" destId="{DD963C55-39A4-4640-8927-4056CD32C579}" srcOrd="14" destOrd="0" presId="urn:microsoft.com/office/officeart/2005/8/layout/cycle2"/>
    <dgm:cxn modelId="{D30B7FE9-73D2-451F-A004-1910806B0456}" type="presParOf" srcId="{85DAD031-35AE-42B8-85D2-C9EE79D79986}" destId="{BA99351B-4A3E-44CF-B11D-781C73A40CFD}" srcOrd="15" destOrd="0" presId="urn:microsoft.com/office/officeart/2005/8/layout/cycle2"/>
    <dgm:cxn modelId="{1F8BEC9E-D082-4702-8190-817E55E87158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cn/news/2015/02/pull-reques-ten-suggestion/" TargetMode="Externa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Colors" Target="../diagrams/colors11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12" Type="http://schemas.openxmlformats.org/officeDocument/2006/relationships/diagramQuickStyle" Target="../diagrams/quickStyle11.xml"/><Relationship Id="rId17" Type="http://schemas.openxmlformats.org/officeDocument/2006/relationships/diagramColors" Target="../diagrams/colors12.xml"/><Relationship Id="rId2" Type="http://schemas.openxmlformats.org/officeDocument/2006/relationships/diagramData" Target="../diagrams/data9.xml"/><Relationship Id="rId16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diagramLayout" Target="../diagrams/layout11.xml"/><Relationship Id="rId5" Type="http://schemas.openxmlformats.org/officeDocument/2006/relationships/diagramColors" Target="../diagrams/colors9.xml"/><Relationship Id="rId15" Type="http://schemas.openxmlformats.org/officeDocument/2006/relationships/diagramLayout" Target="../diagrams/layout12.xml"/><Relationship Id="rId10" Type="http://schemas.openxmlformats.org/officeDocument/2006/relationships/diagramData" Target="../diagrams/data11.xml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Relationship Id="rId1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13" Type="http://schemas.openxmlformats.org/officeDocument/2006/relationships/diagramColors" Target="../diagrams/colors15.xml"/><Relationship Id="rId3" Type="http://schemas.openxmlformats.org/officeDocument/2006/relationships/diagramLayout" Target="../diagrams/layout13.xml"/><Relationship Id="rId7" Type="http://schemas.openxmlformats.org/officeDocument/2006/relationships/diagramLayout" Target="../diagrams/layout14.xml"/><Relationship Id="rId12" Type="http://schemas.openxmlformats.org/officeDocument/2006/relationships/diagramQuickStyle" Target="../diagrams/quickStyle15.xml"/><Relationship Id="rId17" Type="http://schemas.openxmlformats.org/officeDocument/2006/relationships/diagramColors" Target="../diagrams/colors16.xml"/><Relationship Id="rId2" Type="http://schemas.openxmlformats.org/officeDocument/2006/relationships/diagramData" Target="../diagrams/data13.xml"/><Relationship Id="rId16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11" Type="http://schemas.openxmlformats.org/officeDocument/2006/relationships/diagramLayout" Target="../diagrams/layout15.xml"/><Relationship Id="rId5" Type="http://schemas.openxmlformats.org/officeDocument/2006/relationships/diagramColors" Target="../diagrams/colors13.xml"/><Relationship Id="rId15" Type="http://schemas.openxmlformats.org/officeDocument/2006/relationships/diagramLayout" Target="../diagrams/layout16.xml"/><Relationship Id="rId10" Type="http://schemas.openxmlformats.org/officeDocument/2006/relationships/diagramData" Target="../diagrams/data15.xml"/><Relationship Id="rId4" Type="http://schemas.openxmlformats.org/officeDocument/2006/relationships/diagramQuickStyle" Target="../diagrams/quickStyle13.xml"/><Relationship Id="rId9" Type="http://schemas.openxmlformats.org/officeDocument/2006/relationships/diagramColors" Target="../diagrams/colors14.xml"/><Relationship Id="rId14" Type="http://schemas.openxmlformats.org/officeDocument/2006/relationships/diagramData" Target="../diagrams/data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diagramLayout" Target="../diagrams/layout17.xml"/><Relationship Id="rId7" Type="http://schemas.openxmlformats.org/officeDocument/2006/relationships/diagramLayout" Target="../diagrams/layout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diagramColors" Target="../diagrams/colors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13" Type="http://schemas.openxmlformats.org/officeDocument/2006/relationships/diagramColors" Target="../diagrams/colors22.xml"/><Relationship Id="rId3" Type="http://schemas.openxmlformats.org/officeDocument/2006/relationships/diagramLayout" Target="../diagrams/layout20.xml"/><Relationship Id="rId7" Type="http://schemas.openxmlformats.org/officeDocument/2006/relationships/diagramLayout" Target="../diagrams/layout21.xml"/><Relationship Id="rId12" Type="http://schemas.openxmlformats.org/officeDocument/2006/relationships/diagramQuickStyle" Target="../diagrams/quickStyle22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1.xml"/><Relationship Id="rId11" Type="http://schemas.openxmlformats.org/officeDocument/2006/relationships/diagramLayout" Target="../diagrams/layout22.xml"/><Relationship Id="rId5" Type="http://schemas.openxmlformats.org/officeDocument/2006/relationships/diagramColors" Target="../diagrams/colors20.xml"/><Relationship Id="rId10" Type="http://schemas.openxmlformats.org/officeDocument/2006/relationships/diagramData" Target="../diagrams/data22.xml"/><Relationship Id="rId4" Type="http://schemas.openxmlformats.org/officeDocument/2006/relationships/diagramQuickStyle" Target="../diagrams/quickStyle20.xml"/><Relationship Id="rId9" Type="http://schemas.openxmlformats.org/officeDocument/2006/relationships/diagramColors" Target="../diagrams/colors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HF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DevOps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Phase I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分支合并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分支名称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合并方向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Dev_leader</a:t>
                      </a:r>
                      <a:r>
                        <a:rPr lang="en-US" altLang="zh-CN" dirty="0" smtClean="0"/>
                        <a:t>, feature owner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development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Dev_leader</a:t>
                      </a:r>
                      <a:r>
                        <a:rPr lang="en-US" altLang="zh-CN" dirty="0" smtClean="0"/>
                        <a:t>, feature owner, product owner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development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 owner,</a:t>
                      </a:r>
                      <a:r>
                        <a:rPr lang="en-US" altLang="zh-CN" baseline="0" dirty="0" smtClean="0"/>
                        <a:t> release manager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Product owner,</a:t>
                      </a:r>
                      <a:r>
                        <a:rPr lang="en-US" altLang="zh-CN" baseline="0" dirty="0" smtClean="0"/>
                        <a:t> release manager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hotfix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Product owner,</a:t>
                      </a:r>
                      <a:r>
                        <a:rPr lang="en-US" altLang="zh-CN" baseline="0" dirty="0" smtClean="0"/>
                        <a:t> release manager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hotfix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development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Product owner,</a:t>
                      </a:r>
                      <a:r>
                        <a:rPr lang="en-US" altLang="zh-CN" baseline="0" dirty="0" smtClean="0"/>
                        <a:t> release manager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提交代码</a:t>
            </a:r>
            <a:r>
              <a:rPr lang="en-US" altLang="zh-CN" b="1" dirty="0" smtClean="0">
                <a:solidFill>
                  <a:srgbClr val="0070C0"/>
                </a:solidFill>
              </a:rPr>
              <a:t>-</a:t>
            </a:r>
            <a:r>
              <a:rPr lang="zh-CN" altLang="en-US" b="1" dirty="0" smtClean="0">
                <a:solidFill>
                  <a:srgbClr val="0070C0"/>
                </a:solidFill>
              </a:rPr>
              <a:t>代码审查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使用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Git</a:t>
            </a:r>
            <a:r>
              <a:rPr lang="zh-CN" altLang="en-US" b="1" dirty="0" smtClean="0">
                <a:solidFill>
                  <a:srgbClr val="0070C0"/>
                </a:solidFill>
              </a:rPr>
              <a:t>客户端提交</a:t>
            </a:r>
            <a:r>
              <a:rPr lang="zh-CN" altLang="en-US" b="1" dirty="0" smtClean="0">
                <a:solidFill>
                  <a:srgbClr val="0070C0"/>
                </a:solidFill>
              </a:rPr>
              <a:t>代码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创建个人分支</a:t>
            </a:r>
            <a:r>
              <a:rPr lang="en-US" altLang="zh-CN" dirty="0" smtClean="0"/>
              <a:t>/</a:t>
            </a:r>
            <a:r>
              <a:rPr lang="zh-CN" altLang="en-US" dirty="0" smtClean="0"/>
              <a:t>选定工作分支，提交代码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使用</a:t>
            </a:r>
            <a:r>
              <a:rPr lang="en-US" altLang="zh-CN" b="1" dirty="0" err="1" smtClean="0">
                <a:solidFill>
                  <a:srgbClr val="0070C0"/>
                </a:solidFill>
              </a:rPr>
              <a:t>Bitbucket</a:t>
            </a:r>
            <a:r>
              <a:rPr lang="zh-CN" altLang="en-US" b="1" dirty="0" smtClean="0">
                <a:solidFill>
                  <a:srgbClr val="0070C0"/>
                </a:solidFill>
              </a:rPr>
              <a:t>创建</a:t>
            </a:r>
            <a:r>
              <a:rPr lang="en-US" altLang="zh-CN" b="1" dirty="0" smtClean="0">
                <a:solidFill>
                  <a:srgbClr val="0070C0"/>
                </a:solidFill>
              </a:rPr>
              <a:t>pull request</a:t>
            </a:r>
          </a:p>
          <a:p>
            <a:pPr lvl="1"/>
            <a:r>
              <a:rPr lang="zh-CN" altLang="en-US" dirty="0" smtClean="0"/>
              <a:t>某任务完成后，发起</a:t>
            </a:r>
            <a:r>
              <a:rPr lang="en-US" altLang="zh-CN" dirty="0" smtClean="0"/>
              <a:t>pull request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建议：一个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只做一件事。</a:t>
            </a:r>
            <a:endParaRPr lang="en-US" altLang="zh-CN" dirty="0" smtClean="0"/>
          </a:p>
        </p:txBody>
      </p:sp>
      <p:graphicFrame>
        <p:nvGraphicFramePr>
          <p:cNvPr id="4" name="内容占位符 11"/>
          <p:cNvGraphicFramePr>
            <a:graphicFrameLocks/>
          </p:cNvGraphicFramePr>
          <p:nvPr/>
        </p:nvGraphicFramePr>
        <p:xfrm>
          <a:off x="6734220" y="71414"/>
          <a:ext cx="233837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00364" y="6429396"/>
            <a:ext cx="599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pull request</a:t>
            </a:r>
            <a:r>
              <a:rPr lang="zh-CN" altLang="en-US" sz="1200" dirty="0" smtClean="0"/>
              <a:t>十条</a:t>
            </a:r>
            <a:r>
              <a:rPr lang="zh-CN" altLang="en-US" sz="1200" dirty="0" smtClean="0"/>
              <a:t>建议</a:t>
            </a:r>
            <a:r>
              <a:rPr lang="en-US" altLang="zh-CN" sz="1200" dirty="0" smtClean="0"/>
              <a:t>: </a:t>
            </a:r>
            <a:r>
              <a:rPr lang="en-US" altLang="zh-CN" sz="1200" dirty="0" smtClean="0">
                <a:hlinkClick r:id="rId6"/>
              </a:rPr>
              <a:t>http</a:t>
            </a:r>
            <a:r>
              <a:rPr lang="en-US" altLang="zh-CN" sz="1200" dirty="0" smtClean="0">
                <a:hlinkClick r:id="rId6"/>
              </a:rPr>
              <a:t>://www.infoq.com/cn/news/2015/02/pull-reques-ten-suggestion</a:t>
            </a:r>
            <a:r>
              <a:rPr lang="en-US" altLang="zh-CN" sz="1200" dirty="0" smtClean="0">
                <a:hlinkClick r:id="rId6"/>
              </a:rPr>
              <a:t>/</a:t>
            </a:r>
            <a:endParaRPr lang="zh-CN" altLang="en-US" sz="1200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14282" y="5059932"/>
            <a:ext cx="7143800" cy="15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>
            <a:off x="785786" y="5059932"/>
            <a:ext cx="4214842" cy="857256"/>
          </a:xfrm>
          <a:prstGeom prst="bentConnector3">
            <a:avLst>
              <a:gd name="adj1" fmla="val 244"/>
            </a:avLst>
          </a:prstGeom>
          <a:ln>
            <a:solidFill>
              <a:srgbClr val="0000CC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29520" y="491705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FEATURE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71538" y="5774312"/>
            <a:ext cx="285752" cy="285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571604" y="5774312"/>
            <a:ext cx="285752" cy="285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071670" y="5774312"/>
            <a:ext cx="285752" cy="285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571736" y="5774312"/>
            <a:ext cx="285752" cy="285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rot="5400000" flipH="1" flipV="1">
            <a:off x="1678761" y="5309965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06514" y="5274246"/>
            <a:ext cx="107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Pull request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 flipH="1" flipV="1">
            <a:off x="3750463" y="5309965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14810" y="5323659"/>
            <a:ext cx="107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Pull request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071802" y="5774312"/>
            <a:ext cx="285752" cy="285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 rot="5400000" flipH="1" flipV="1">
            <a:off x="3178959" y="5309965"/>
            <a:ext cx="857256" cy="3571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571868" y="5774312"/>
            <a:ext cx="285752" cy="28575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000628" y="5774312"/>
            <a:ext cx="12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PERSONAL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86248" y="56435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X</a:t>
            </a:r>
            <a:endParaRPr lang="zh-CN" altLang="en-US" sz="2800" b="1" dirty="0"/>
          </a:p>
        </p:txBody>
      </p:sp>
      <p:sp>
        <p:nvSpPr>
          <p:cNvPr id="69" name="笑脸 68"/>
          <p:cNvSpPr/>
          <p:nvPr/>
        </p:nvSpPr>
        <p:spPr>
          <a:xfrm>
            <a:off x="1928794" y="5429264"/>
            <a:ext cx="285752" cy="28575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笑脸 69"/>
          <p:cNvSpPr/>
          <p:nvPr/>
        </p:nvSpPr>
        <p:spPr>
          <a:xfrm>
            <a:off x="4000496" y="5429264"/>
            <a:ext cx="285752" cy="28575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构建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Bamboo/Jenkins</a:t>
            </a:r>
            <a:r>
              <a:rPr lang="zh-CN" altLang="en-US" b="1" dirty="0" smtClean="0">
                <a:solidFill>
                  <a:srgbClr val="0070C0"/>
                </a:solidFill>
              </a:rPr>
              <a:t>管理</a:t>
            </a:r>
            <a:r>
              <a:rPr lang="zh-CN" altLang="en-US" b="1" dirty="0" smtClean="0">
                <a:solidFill>
                  <a:srgbClr val="0070C0"/>
                </a:solidFill>
              </a:rPr>
              <a:t>并调度构建任务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建立以下功能的构建任务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各分支构建任务（针对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中各分支的构建任务）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集成测试任务（根据分支需求）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打包任务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发布任务（触发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平台相关发布任务）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显示代码构建阶段，</a:t>
            </a:r>
            <a:r>
              <a:rPr lang="en-US" altLang="zh-CN" dirty="0" smtClean="0"/>
              <a:t>pipeline</a:t>
            </a:r>
          </a:p>
        </p:txBody>
      </p:sp>
      <p:graphicFrame>
        <p:nvGraphicFramePr>
          <p:cNvPr id="4" name="内容占位符 11"/>
          <p:cNvGraphicFramePr>
            <a:graphicFrameLocks/>
          </p:cNvGraphicFramePr>
          <p:nvPr/>
        </p:nvGraphicFramePr>
        <p:xfrm>
          <a:off x="6734220" y="71414"/>
          <a:ext cx="233837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2285984" y="5143512"/>
          <a:ext cx="4643470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2285984" y="5715016"/>
          <a:ext cx="5357850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2285984" y="6286520"/>
          <a:ext cx="6643734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8630" y="5202808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branch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2" y="5715016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Development branch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6286520"/>
            <a:ext cx="16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 branch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 pipeline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2285984" y="2000240"/>
          <a:ext cx="4357718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2285984" y="2571744"/>
          <a:ext cx="5357850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2285984" y="3143248"/>
          <a:ext cx="6643734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2071678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branch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32" y="2631040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Development branch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3143248"/>
            <a:ext cx="16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 branch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4414" y="4929198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changes</a:t>
            </a:r>
            <a:endParaRPr lang="zh-CN" altLang="en-US" dirty="0"/>
          </a:p>
        </p:txBody>
      </p:sp>
      <p:graphicFrame>
        <p:nvGraphicFramePr>
          <p:cNvPr id="17" name="图示 16"/>
          <p:cNvGraphicFramePr/>
          <p:nvPr/>
        </p:nvGraphicFramePr>
        <p:xfrm>
          <a:off x="2285984" y="4929198"/>
          <a:ext cx="5643602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34289" y="1357298"/>
            <a:ext cx="8659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Phase I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44813" y="4274114"/>
            <a:ext cx="9268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Phase II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 pipeline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4414" y="1571612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changes</a:t>
            </a:r>
            <a:endParaRPr lang="zh-CN" altLang="en-US" dirty="0"/>
          </a:p>
        </p:txBody>
      </p:sp>
      <p:graphicFrame>
        <p:nvGraphicFramePr>
          <p:cNvPr id="17" name="图示 16"/>
          <p:cNvGraphicFramePr/>
          <p:nvPr/>
        </p:nvGraphicFramePr>
        <p:xfrm>
          <a:off x="2285984" y="1571612"/>
          <a:ext cx="5643602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44813" y="916528"/>
            <a:ext cx="98777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Phase III</a:t>
            </a:r>
            <a:endParaRPr lang="zh-CN" altLang="en-US" b="1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2143140" y="2214554"/>
          <a:ext cx="578644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 pipeline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2285984" y="1785926"/>
          <a:ext cx="4500594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00100" y="178592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CD pipeline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 pipeline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2285984" y="2786058"/>
          <a:ext cx="3429024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00100" y="27860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CD pipeline</a:t>
            </a:r>
            <a:endParaRPr lang="zh-CN" altLang="en-US" dirty="0"/>
          </a:p>
        </p:txBody>
      </p:sp>
      <p:graphicFrame>
        <p:nvGraphicFramePr>
          <p:cNvPr id="22" name="图示 21"/>
          <p:cNvGraphicFramePr/>
          <p:nvPr/>
        </p:nvGraphicFramePr>
        <p:xfrm>
          <a:off x="285752" y="4643446"/>
          <a:ext cx="8501090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3" name="图示 22"/>
          <p:cNvGraphicFramePr/>
          <p:nvPr/>
        </p:nvGraphicFramePr>
        <p:xfrm>
          <a:off x="2285984" y="1643050"/>
          <a:ext cx="6643734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1472" y="1643050"/>
            <a:ext cx="16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 branch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686" y="20716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+</a:t>
            </a:r>
            <a:endParaRPr lang="zh-CN" alt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57686" y="364331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=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敏捷开发流程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敏捷开发工具链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143248"/>
            <a:ext cx="14001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143248"/>
            <a:ext cx="10763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3143248"/>
            <a:ext cx="1162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3143248"/>
            <a:ext cx="771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214282" y="3643314"/>
            <a:ext cx="1214446" cy="12144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00"/>
                </a:solidFill>
              </a:rPr>
              <a:t>需求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>/</a:t>
            </a:r>
            <a:r>
              <a:rPr lang="zh-CN" altLang="en-US" sz="1200" b="1" dirty="0" smtClean="0">
                <a:solidFill>
                  <a:srgbClr val="FFFF00"/>
                </a:solidFill>
              </a:rPr>
              <a:t>文档管理</a:t>
            </a:r>
            <a:endParaRPr lang="en-US" altLang="zh-CN" sz="1200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需求文档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设计文档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开发文档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工作流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……</a:t>
            </a:r>
          </a:p>
        </p:txBody>
      </p:sp>
      <p:sp>
        <p:nvSpPr>
          <p:cNvPr id="11" name="矩形 10"/>
          <p:cNvSpPr/>
          <p:nvPr/>
        </p:nvSpPr>
        <p:spPr>
          <a:xfrm>
            <a:off x="2143108" y="3643314"/>
            <a:ext cx="1143008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00"/>
                </a:solidFill>
              </a:rPr>
              <a:t>敏捷项目管理</a:t>
            </a:r>
            <a:endParaRPr lang="en-US" altLang="zh-CN" sz="1200" b="1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问题管理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工作流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Sprint board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报告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……</a:t>
            </a:r>
          </a:p>
        </p:txBody>
      </p:sp>
      <p:sp>
        <p:nvSpPr>
          <p:cNvPr id="13" name="矩形 12"/>
          <p:cNvSpPr/>
          <p:nvPr/>
        </p:nvSpPr>
        <p:spPr>
          <a:xfrm>
            <a:off x="4071934" y="3643314"/>
            <a:ext cx="1071570" cy="12144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00"/>
                </a:solidFill>
              </a:rPr>
              <a:t>源代码管理</a:t>
            </a:r>
            <a:endParaRPr lang="en-US" altLang="zh-CN" sz="1200" b="1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repo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Pull request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merge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……</a:t>
            </a:r>
          </a:p>
        </p:txBody>
      </p:sp>
      <p:sp>
        <p:nvSpPr>
          <p:cNvPr id="14" name="矩形 13"/>
          <p:cNvSpPr/>
          <p:nvPr/>
        </p:nvSpPr>
        <p:spPr>
          <a:xfrm>
            <a:off x="5929322" y="3643314"/>
            <a:ext cx="1143008" cy="12144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00"/>
                </a:solidFill>
              </a:rPr>
              <a:t>构建发布管理</a:t>
            </a:r>
            <a:endParaRPr lang="en-US" altLang="zh-CN" sz="1200" b="1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构建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测试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发布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pipeline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……</a:t>
            </a:r>
          </a:p>
        </p:txBody>
      </p:sp>
      <p:sp>
        <p:nvSpPr>
          <p:cNvPr id="15" name="矩形 14"/>
          <p:cNvSpPr/>
          <p:nvPr/>
        </p:nvSpPr>
        <p:spPr>
          <a:xfrm>
            <a:off x="7786710" y="3143248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PAAS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stCxn id="10" idx="3"/>
            <a:endCxn id="11" idx="1"/>
          </p:cNvCxnSpPr>
          <p:nvPr/>
        </p:nvCxnSpPr>
        <p:spPr>
          <a:xfrm>
            <a:off x="1428728" y="425053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86116" y="385762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3286117" y="4572008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3"/>
            <a:endCxn id="14" idx="1"/>
          </p:cNvCxnSpPr>
          <p:nvPr/>
        </p:nvCxnSpPr>
        <p:spPr>
          <a:xfrm>
            <a:off x="5143504" y="425053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57290" y="39290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创建问题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286116" y="35806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创建分支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357554" y="4572008"/>
            <a:ext cx="95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r>
              <a:rPr lang="en-US" altLang="zh-CN" sz="1200" dirty="0" smtClean="0"/>
              <a:t>Commits</a:t>
            </a:r>
          </a:p>
          <a:p>
            <a:r>
              <a:rPr lang="en-US" altLang="zh-CN" sz="1200" dirty="0" smtClean="0"/>
              <a:t>Pull Request</a:t>
            </a:r>
          </a:p>
        </p:txBody>
      </p:sp>
      <p:sp>
        <p:nvSpPr>
          <p:cNvPr id="56" name="矩形 55"/>
          <p:cNvSpPr/>
          <p:nvPr/>
        </p:nvSpPr>
        <p:spPr>
          <a:xfrm>
            <a:off x="4214810" y="2000240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GIT client</a:t>
            </a:r>
            <a:endParaRPr lang="zh-CN" altLang="en-US" sz="1600" b="1" dirty="0"/>
          </a:p>
        </p:txBody>
      </p:sp>
      <p:cxnSp>
        <p:nvCxnSpPr>
          <p:cNvPr id="58" name="直接箭头连接符 57"/>
          <p:cNvCxnSpPr/>
          <p:nvPr/>
        </p:nvCxnSpPr>
        <p:spPr>
          <a:xfrm rot="5400000">
            <a:off x="4071140" y="2786058"/>
            <a:ext cx="7151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4429124" y="278605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43504" y="38576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触发构建</a:t>
            </a:r>
            <a:endParaRPr lang="zh-CN" altLang="en-US" sz="1200" dirty="0"/>
          </a:p>
        </p:txBody>
      </p:sp>
      <p:cxnSp>
        <p:nvCxnSpPr>
          <p:cNvPr id="63" name="形状 62"/>
          <p:cNvCxnSpPr>
            <a:stCxn id="14" idx="2"/>
            <a:endCxn id="13" idx="2"/>
          </p:cNvCxnSpPr>
          <p:nvPr/>
        </p:nvCxnSpPr>
        <p:spPr>
          <a:xfrm rot="5400000">
            <a:off x="5554273" y="3911207"/>
            <a:ext cx="1588" cy="1893107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43504" y="51435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构建报告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643306" y="26519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提交代码</a:t>
            </a:r>
            <a:endParaRPr lang="zh-CN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86314" y="265193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pull</a:t>
            </a:r>
            <a:endParaRPr lang="zh-CN" altLang="en-US" sz="1200" dirty="0"/>
          </a:p>
        </p:txBody>
      </p:sp>
      <p:graphicFrame>
        <p:nvGraphicFramePr>
          <p:cNvPr id="70" name="内容占位符 11"/>
          <p:cNvGraphicFramePr>
            <a:graphicFrameLocks/>
          </p:cNvGraphicFramePr>
          <p:nvPr/>
        </p:nvGraphicFramePr>
        <p:xfrm>
          <a:off x="6734220" y="71414"/>
          <a:ext cx="233837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6" name="矩形 75"/>
          <p:cNvSpPr/>
          <p:nvPr/>
        </p:nvSpPr>
        <p:spPr>
          <a:xfrm>
            <a:off x="7786710" y="3643314"/>
            <a:ext cx="1143008" cy="12144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00"/>
                </a:solidFill>
              </a:rPr>
              <a:t>发布管理</a:t>
            </a:r>
            <a:endParaRPr lang="en-US" altLang="zh-CN" sz="1200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发布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预上线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上线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……</a:t>
            </a:r>
          </a:p>
          <a:p>
            <a:endParaRPr lang="en-US" altLang="zh-CN" sz="1200" dirty="0" smtClean="0"/>
          </a:p>
        </p:txBody>
      </p:sp>
      <p:cxnSp>
        <p:nvCxnSpPr>
          <p:cNvPr id="81" name="直接箭头连接符 80"/>
          <p:cNvCxnSpPr>
            <a:stCxn id="14" idx="3"/>
            <a:endCxn id="76" idx="1"/>
          </p:cNvCxnSpPr>
          <p:nvPr/>
        </p:nvCxnSpPr>
        <p:spPr>
          <a:xfrm>
            <a:off x="7072330" y="425053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57929" y="39290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触发发布</a:t>
            </a:r>
            <a:endParaRPr lang="zh-CN" altLang="en-US" sz="1200" dirty="0"/>
          </a:p>
        </p:txBody>
      </p:sp>
      <p:cxnSp>
        <p:nvCxnSpPr>
          <p:cNvPr id="90" name="肘形连接符 89"/>
          <p:cNvCxnSpPr>
            <a:stCxn id="14" idx="2"/>
            <a:endCxn id="11" idx="2"/>
          </p:cNvCxnSpPr>
          <p:nvPr/>
        </p:nvCxnSpPr>
        <p:spPr>
          <a:xfrm rot="5400000">
            <a:off x="4607719" y="2964653"/>
            <a:ext cx="1588" cy="3786214"/>
          </a:xfrm>
          <a:prstGeom prst="bentConnector3">
            <a:avLst>
              <a:gd name="adj1" fmla="val 39431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428596" y="4786322"/>
            <a:ext cx="290013" cy="290013"/>
            <a:chOff x="1024180" y="472"/>
            <a:chExt cx="290013" cy="290013"/>
          </a:xfrm>
        </p:grpSpPr>
        <p:sp>
          <p:nvSpPr>
            <p:cNvPr id="93" name="椭圆 92"/>
            <p:cNvSpPr/>
            <p:nvPr/>
          </p:nvSpPr>
          <p:spPr>
            <a:xfrm>
              <a:off x="1024180" y="472"/>
              <a:ext cx="290013" cy="2900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椭圆 4"/>
            <p:cNvSpPr/>
            <p:nvPr/>
          </p:nvSpPr>
          <p:spPr>
            <a:xfrm>
              <a:off x="1066651" y="42943"/>
              <a:ext cx="205071" cy="20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700" kern="1200" dirty="0" smtClean="0"/>
                <a:t>需求</a:t>
              </a:r>
              <a:endParaRPr lang="zh-CN" altLang="en-US" sz="700" kern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928662" y="4786322"/>
            <a:ext cx="290013" cy="290013"/>
            <a:chOff x="1426453" y="167099"/>
            <a:chExt cx="290013" cy="290013"/>
          </a:xfrm>
        </p:grpSpPr>
        <p:sp>
          <p:nvSpPr>
            <p:cNvPr id="96" name="椭圆 95"/>
            <p:cNvSpPr/>
            <p:nvPr/>
          </p:nvSpPr>
          <p:spPr>
            <a:xfrm>
              <a:off x="1426453" y="167099"/>
              <a:ext cx="290013" cy="2900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637824"/>
                <a:satOff val="3843"/>
                <a:lumOff val="308"/>
                <a:alphaOff val="0"/>
              </a:schemeClr>
            </a:fillRef>
            <a:effectRef idx="0">
              <a:schemeClr val="accent4">
                <a:hueOff val="-637824"/>
                <a:satOff val="3843"/>
                <a:lumOff val="3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椭圆 4"/>
            <p:cNvSpPr/>
            <p:nvPr/>
          </p:nvSpPr>
          <p:spPr>
            <a:xfrm>
              <a:off x="1468924" y="209570"/>
              <a:ext cx="205071" cy="20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700" kern="1200" dirty="0" smtClean="0"/>
                <a:t>设计</a:t>
              </a:r>
              <a:endParaRPr lang="zh-CN" altLang="en-US" sz="700" kern="1200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857752" y="2071678"/>
            <a:ext cx="290013" cy="290013"/>
            <a:chOff x="1623386" y="569373"/>
            <a:chExt cx="290013" cy="290013"/>
          </a:xfrm>
        </p:grpSpPr>
        <p:sp>
          <p:nvSpPr>
            <p:cNvPr id="102" name="椭圆 101"/>
            <p:cNvSpPr/>
            <p:nvPr/>
          </p:nvSpPr>
          <p:spPr>
            <a:xfrm>
              <a:off x="1623386" y="569373"/>
              <a:ext cx="290013" cy="2900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275649"/>
                <a:satOff val="7685"/>
                <a:lumOff val="616"/>
                <a:alphaOff val="0"/>
              </a:schemeClr>
            </a:fillRef>
            <a:effectRef idx="0">
              <a:schemeClr val="accent4">
                <a:hueOff val="-1275649"/>
                <a:satOff val="7685"/>
                <a:lumOff val="61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椭圆 4"/>
            <p:cNvSpPr/>
            <p:nvPr/>
          </p:nvSpPr>
          <p:spPr>
            <a:xfrm>
              <a:off x="1665857" y="611844"/>
              <a:ext cx="205071" cy="20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700" kern="1200" dirty="0" smtClean="0"/>
                <a:t>开发</a:t>
              </a:r>
              <a:endParaRPr lang="zh-CN" altLang="en-US" sz="700" kern="12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715140" y="4000504"/>
            <a:ext cx="290013" cy="290013"/>
            <a:chOff x="1462227" y="960569"/>
            <a:chExt cx="290013" cy="290013"/>
          </a:xfrm>
        </p:grpSpPr>
        <p:sp>
          <p:nvSpPr>
            <p:cNvPr id="105" name="椭圆 104"/>
            <p:cNvSpPr/>
            <p:nvPr/>
          </p:nvSpPr>
          <p:spPr>
            <a:xfrm>
              <a:off x="1462227" y="960569"/>
              <a:ext cx="290013" cy="2900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3473"/>
                <a:satOff val="11528"/>
                <a:lumOff val="924"/>
                <a:alphaOff val="0"/>
              </a:schemeClr>
            </a:fillRef>
            <a:effectRef idx="0">
              <a:schemeClr val="accent4">
                <a:hueOff val="-1913473"/>
                <a:satOff val="11528"/>
                <a:lumOff val="9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椭圆 4"/>
            <p:cNvSpPr/>
            <p:nvPr/>
          </p:nvSpPr>
          <p:spPr>
            <a:xfrm>
              <a:off x="1504698" y="1003040"/>
              <a:ext cx="205071" cy="20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700" kern="1200" dirty="0" smtClean="0"/>
                <a:t>构建</a:t>
              </a:r>
              <a:endParaRPr lang="zh-CN" altLang="en-US" sz="700" kern="1200" dirty="0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715140" y="4357694"/>
            <a:ext cx="290013" cy="290013"/>
            <a:chOff x="1056346" y="1118410"/>
            <a:chExt cx="290013" cy="290013"/>
          </a:xfrm>
        </p:grpSpPr>
        <p:sp>
          <p:nvSpPr>
            <p:cNvPr id="108" name="椭圆 107"/>
            <p:cNvSpPr/>
            <p:nvPr/>
          </p:nvSpPr>
          <p:spPr>
            <a:xfrm>
              <a:off x="1056346" y="1118410"/>
              <a:ext cx="290013" cy="2900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551297"/>
                <a:satOff val="15371"/>
                <a:lumOff val="1232"/>
                <a:alphaOff val="0"/>
              </a:schemeClr>
            </a:fillRef>
            <a:effectRef idx="0">
              <a:schemeClr val="accent4">
                <a:hueOff val="-2551297"/>
                <a:satOff val="15371"/>
                <a:lumOff val="123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椭圆 4"/>
            <p:cNvSpPr/>
            <p:nvPr/>
          </p:nvSpPr>
          <p:spPr>
            <a:xfrm>
              <a:off x="1098817" y="1160881"/>
              <a:ext cx="205071" cy="20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700" kern="1200" dirty="0" smtClean="0"/>
                <a:t>打包</a:t>
              </a:r>
              <a:endParaRPr lang="zh-CN" altLang="en-US" sz="700" kern="1200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6715140" y="4714884"/>
            <a:ext cx="290013" cy="290013"/>
            <a:chOff x="627918" y="983117"/>
            <a:chExt cx="290013" cy="290013"/>
          </a:xfrm>
        </p:grpSpPr>
        <p:sp>
          <p:nvSpPr>
            <p:cNvPr id="111" name="椭圆 110"/>
            <p:cNvSpPr/>
            <p:nvPr/>
          </p:nvSpPr>
          <p:spPr>
            <a:xfrm>
              <a:off x="627918" y="983117"/>
              <a:ext cx="290013" cy="2900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3189121"/>
                <a:satOff val="19214"/>
                <a:lumOff val="1540"/>
                <a:alphaOff val="0"/>
              </a:schemeClr>
            </a:fillRef>
            <a:effectRef idx="0">
              <a:schemeClr val="accent4">
                <a:hueOff val="-3189121"/>
                <a:satOff val="19214"/>
                <a:lumOff val="154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椭圆 4"/>
            <p:cNvSpPr/>
            <p:nvPr/>
          </p:nvSpPr>
          <p:spPr>
            <a:xfrm>
              <a:off x="670389" y="1025588"/>
              <a:ext cx="205071" cy="20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700" kern="1200" dirty="0" smtClean="0"/>
                <a:t>测试</a:t>
              </a:r>
              <a:endParaRPr lang="zh-CN" altLang="en-US" sz="700" kern="1200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501090" y="4714884"/>
            <a:ext cx="290013" cy="290013"/>
            <a:chOff x="450837" y="603101"/>
            <a:chExt cx="290013" cy="290013"/>
          </a:xfrm>
        </p:grpSpPr>
        <p:sp>
          <p:nvSpPr>
            <p:cNvPr id="114" name="椭圆 113"/>
            <p:cNvSpPr/>
            <p:nvPr/>
          </p:nvSpPr>
          <p:spPr>
            <a:xfrm>
              <a:off x="450837" y="603101"/>
              <a:ext cx="290013" cy="2900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3826945"/>
                <a:satOff val="23056"/>
                <a:lumOff val="1848"/>
                <a:alphaOff val="0"/>
              </a:schemeClr>
            </a:fillRef>
            <a:effectRef idx="0">
              <a:schemeClr val="accent4">
                <a:hueOff val="-3826945"/>
                <a:satOff val="23056"/>
                <a:lumOff val="184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椭圆 4"/>
            <p:cNvSpPr/>
            <p:nvPr/>
          </p:nvSpPr>
          <p:spPr>
            <a:xfrm>
              <a:off x="493308" y="645572"/>
              <a:ext cx="205071" cy="20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700" kern="1200" dirty="0" smtClean="0"/>
                <a:t>发布</a:t>
              </a:r>
              <a:endParaRPr lang="zh-CN" altLang="en-US" sz="700" kern="1200" dirty="0"/>
            </a:p>
          </p:txBody>
        </p:sp>
      </p:grpSp>
      <p:sp>
        <p:nvSpPr>
          <p:cNvPr id="116" name="矩形 115"/>
          <p:cNvSpPr/>
          <p:nvPr/>
        </p:nvSpPr>
        <p:spPr>
          <a:xfrm>
            <a:off x="4071934" y="5857892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Help Desk</a:t>
            </a:r>
            <a:endParaRPr lang="zh-CN" altLang="en-US" b="1" dirty="0"/>
          </a:p>
        </p:txBody>
      </p:sp>
      <p:grpSp>
        <p:nvGrpSpPr>
          <p:cNvPr id="117" name="组合 116"/>
          <p:cNvGrpSpPr/>
          <p:nvPr/>
        </p:nvGrpSpPr>
        <p:grpSpPr>
          <a:xfrm>
            <a:off x="4572000" y="5643578"/>
            <a:ext cx="290013" cy="290013"/>
            <a:chOff x="608681" y="174670"/>
            <a:chExt cx="290013" cy="290013"/>
          </a:xfrm>
        </p:grpSpPr>
        <p:sp>
          <p:nvSpPr>
            <p:cNvPr id="118" name="椭圆 117"/>
            <p:cNvSpPr/>
            <p:nvPr/>
          </p:nvSpPr>
          <p:spPr>
            <a:xfrm>
              <a:off x="608681" y="174670"/>
              <a:ext cx="290013" cy="2900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9" name="椭圆 4"/>
            <p:cNvSpPr/>
            <p:nvPr/>
          </p:nvSpPr>
          <p:spPr>
            <a:xfrm>
              <a:off x="651152" y="217141"/>
              <a:ext cx="205071" cy="20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700" kern="1200" dirty="0" smtClean="0"/>
                <a:t>运营</a:t>
              </a:r>
              <a:endParaRPr lang="zh-CN" altLang="en-US" sz="700" kern="1200" dirty="0"/>
            </a:p>
          </p:txBody>
        </p:sp>
      </p:grpSp>
      <p:cxnSp>
        <p:nvCxnSpPr>
          <p:cNvPr id="121" name="形状 120"/>
          <p:cNvCxnSpPr>
            <a:stCxn id="76" idx="2"/>
            <a:endCxn id="116" idx="3"/>
          </p:cNvCxnSpPr>
          <p:nvPr/>
        </p:nvCxnSpPr>
        <p:spPr>
          <a:xfrm rot="5400000">
            <a:off x="6215074" y="3929066"/>
            <a:ext cx="1214446" cy="30718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形状 123"/>
          <p:cNvCxnSpPr>
            <a:stCxn id="116" idx="1"/>
            <a:endCxn id="10" idx="2"/>
          </p:cNvCxnSpPr>
          <p:nvPr/>
        </p:nvCxnSpPr>
        <p:spPr>
          <a:xfrm rot="10800000">
            <a:off x="821506" y="4857760"/>
            <a:ext cx="3250429" cy="1214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Phase I Objective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持续集成（</a:t>
            </a:r>
            <a:r>
              <a:rPr lang="en-US" altLang="zh-CN" b="1" dirty="0" smtClean="0"/>
              <a:t>Level 3 </a:t>
            </a:r>
            <a:r>
              <a:rPr lang="zh-CN" altLang="en-US" b="1" dirty="0" smtClean="0"/>
              <a:t>已定义级）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每次提交都会触发构建和各类测试。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公共工具集中的脚本或工件得到重用。</a:t>
            </a:r>
            <a:endParaRPr lang="en-US" altLang="zh-CN" dirty="0" smtClean="0"/>
          </a:p>
          <a:p>
            <a:r>
              <a:rPr lang="zh-CN" altLang="en-US" b="1" dirty="0" smtClean="0"/>
              <a:t>环境与部署（</a:t>
            </a:r>
            <a:r>
              <a:rPr lang="en-US" altLang="zh-CN" b="1" dirty="0" smtClean="0"/>
              <a:t>Level 3 </a:t>
            </a:r>
            <a:r>
              <a:rPr lang="zh-CN" altLang="en-US" b="1" dirty="0" smtClean="0"/>
              <a:t>已定义级）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开发和测试环境是全面自动化且自服务的。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已具备“点击按钮即可向任意环境进行部署”的能力。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为了完成自己的工作，每个人都有相应权限访问并操作相应的环境。</a:t>
            </a:r>
            <a:endParaRPr lang="en-US" altLang="zh-CN" dirty="0" smtClean="0"/>
          </a:p>
          <a:p>
            <a:r>
              <a:rPr lang="zh-CN" altLang="en-US" b="1" dirty="0" smtClean="0"/>
              <a:t>测试（</a:t>
            </a:r>
            <a:r>
              <a:rPr lang="en-US" altLang="zh-CN" b="1" dirty="0" smtClean="0"/>
              <a:t>Level 3 </a:t>
            </a:r>
            <a:r>
              <a:rPr lang="zh-CN" altLang="en-US" b="1" dirty="0" smtClean="0"/>
              <a:t>已定义级）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一旦需要，就将新的测试添加到测试套件里。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非功能测试被加到自动化的测试套件中。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手工测试主要关于探索性测试。</a:t>
            </a:r>
            <a:endParaRPr lang="en-US" altLang="zh-CN" dirty="0" smtClean="0"/>
          </a:p>
          <a:p>
            <a:r>
              <a:rPr lang="zh-CN" altLang="en-US" b="1" dirty="0" smtClean="0"/>
              <a:t>数据管理（</a:t>
            </a:r>
            <a:r>
              <a:rPr lang="en-US" altLang="zh-CN" b="1" dirty="0" smtClean="0"/>
              <a:t>Level 3 </a:t>
            </a:r>
            <a:r>
              <a:rPr lang="zh-CN" altLang="en-US" b="1" dirty="0" smtClean="0"/>
              <a:t>已定义级）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数据库变更作为部署流程的一部分自动执行。</a:t>
            </a:r>
            <a:endParaRPr lang="en-US" altLang="zh-CN" dirty="0" smtClean="0"/>
          </a:p>
        </p:txBody>
      </p:sp>
      <p:graphicFrame>
        <p:nvGraphicFramePr>
          <p:cNvPr id="4" name="内容占位符 11"/>
          <p:cNvGraphicFramePr>
            <a:graphicFrameLocks/>
          </p:cNvGraphicFramePr>
          <p:nvPr/>
        </p:nvGraphicFramePr>
        <p:xfrm>
          <a:off x="6734220" y="71414"/>
          <a:ext cx="233837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Confluence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Confluence</a:t>
            </a:r>
            <a:r>
              <a:rPr lang="zh-CN" altLang="en-US" b="1" dirty="0" smtClean="0">
                <a:solidFill>
                  <a:srgbClr val="0070C0"/>
                </a:solidFill>
              </a:rPr>
              <a:t>：文档管理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Confluence</a:t>
            </a:r>
            <a:r>
              <a:rPr lang="zh-CN" altLang="en-US" dirty="0" smtClean="0"/>
              <a:t>管理以下种类文档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项目相关文档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项目需求文档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项目架构设计文档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项目功能设计文档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项目系统设计文档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Team space</a:t>
            </a:r>
          </a:p>
          <a:p>
            <a:pPr lvl="3"/>
            <a:r>
              <a:rPr lang="en-US" altLang="zh-CN" dirty="0" smtClean="0"/>
              <a:t>Team</a:t>
            </a:r>
            <a:r>
              <a:rPr lang="zh-CN" altLang="en-US" dirty="0" smtClean="0"/>
              <a:t>相关文档，培训文档等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个人博客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个人技术文档等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文档工作流管理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审核：支持文档审核及状态流转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分配任务：允许基于某个文档分配任务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支持对指定文档的浏览及修改、审核等权限管理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支持页面权限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dirty="0" smtClean="0"/>
              <a:t>支持空间权限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dirty="0" smtClean="0"/>
              <a:t>权限叠加情况</a:t>
            </a:r>
            <a:endParaRPr lang="en-US" altLang="zh-CN" dirty="0" smtClean="0"/>
          </a:p>
        </p:txBody>
      </p:sp>
      <p:graphicFrame>
        <p:nvGraphicFramePr>
          <p:cNvPr id="4" name="内容占位符 11"/>
          <p:cNvGraphicFramePr>
            <a:graphicFrameLocks/>
          </p:cNvGraphicFramePr>
          <p:nvPr/>
        </p:nvGraphicFramePr>
        <p:xfrm>
          <a:off x="6734220" y="71414"/>
          <a:ext cx="233837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6924351" y="2146222"/>
            <a:ext cx="1066467" cy="6336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空间</a:t>
            </a:r>
            <a:r>
              <a:rPr lang="en-US" altLang="zh-CN" sz="1200" dirty="0" smtClean="0"/>
              <a:t>space</a:t>
            </a:r>
            <a:endParaRPr lang="zh-CN" altLang="en-US" sz="1200" dirty="0"/>
          </a:p>
        </p:txBody>
      </p:sp>
      <p:sp>
        <p:nvSpPr>
          <p:cNvPr id="6" name="剪去单角的矩形 5"/>
          <p:cNvSpPr/>
          <p:nvPr/>
        </p:nvSpPr>
        <p:spPr>
          <a:xfrm>
            <a:off x="6408978" y="3208474"/>
            <a:ext cx="581709" cy="506278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页面</a:t>
            </a:r>
            <a:r>
              <a:rPr lang="en-US" altLang="zh-CN" sz="1200" dirty="0" smtClean="0"/>
              <a:t>page</a:t>
            </a:r>
            <a:endParaRPr lang="zh-CN" altLang="en-US" sz="1200" dirty="0"/>
          </a:p>
        </p:txBody>
      </p:sp>
      <p:sp>
        <p:nvSpPr>
          <p:cNvPr id="7" name="剪去单角的矩形 6"/>
          <p:cNvSpPr/>
          <p:nvPr/>
        </p:nvSpPr>
        <p:spPr>
          <a:xfrm>
            <a:off x="7143768" y="3208474"/>
            <a:ext cx="591914" cy="506278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页面</a:t>
            </a:r>
            <a:r>
              <a:rPr lang="en-US" altLang="zh-CN" sz="1200" dirty="0" smtClean="0"/>
              <a:t>page</a:t>
            </a:r>
            <a:endParaRPr lang="zh-CN" altLang="en-US" sz="1200" dirty="0"/>
          </a:p>
        </p:txBody>
      </p:sp>
      <p:sp>
        <p:nvSpPr>
          <p:cNvPr id="8" name="剪去单角的矩形 7"/>
          <p:cNvSpPr/>
          <p:nvPr/>
        </p:nvSpPr>
        <p:spPr>
          <a:xfrm>
            <a:off x="7990819" y="3208474"/>
            <a:ext cx="581709" cy="506278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页面</a:t>
            </a:r>
            <a:r>
              <a:rPr lang="en-US" altLang="zh-CN" sz="1200" dirty="0" smtClean="0"/>
              <a:t>page</a:t>
            </a:r>
            <a:endParaRPr lang="zh-CN" altLang="en-US" sz="1200" dirty="0"/>
          </a:p>
        </p:txBody>
      </p:sp>
      <p:sp>
        <p:nvSpPr>
          <p:cNvPr id="9" name="剪去单角的矩形 8"/>
          <p:cNvSpPr/>
          <p:nvPr/>
        </p:nvSpPr>
        <p:spPr>
          <a:xfrm>
            <a:off x="6051788" y="4280044"/>
            <a:ext cx="581709" cy="506278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页面</a:t>
            </a:r>
            <a:r>
              <a:rPr lang="en-US" altLang="zh-CN" sz="1200" dirty="0" smtClean="0"/>
              <a:t>page</a:t>
            </a:r>
            <a:endParaRPr lang="zh-CN" altLang="en-US" sz="1200" dirty="0"/>
          </a:p>
        </p:txBody>
      </p:sp>
      <p:sp>
        <p:nvSpPr>
          <p:cNvPr id="10" name="剪去单角的矩形 9"/>
          <p:cNvSpPr/>
          <p:nvPr/>
        </p:nvSpPr>
        <p:spPr>
          <a:xfrm>
            <a:off x="6776373" y="4280044"/>
            <a:ext cx="581709" cy="506278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页面</a:t>
            </a:r>
            <a:r>
              <a:rPr lang="en-US" altLang="zh-CN" sz="1200" dirty="0" smtClean="0"/>
              <a:t>page</a:t>
            </a:r>
            <a:endParaRPr lang="zh-CN" altLang="en-US" sz="1200" dirty="0"/>
          </a:p>
        </p:txBody>
      </p:sp>
      <p:sp>
        <p:nvSpPr>
          <p:cNvPr id="11" name="剪去单角的矩形 10"/>
          <p:cNvSpPr/>
          <p:nvPr/>
        </p:nvSpPr>
        <p:spPr>
          <a:xfrm>
            <a:off x="7643834" y="4280044"/>
            <a:ext cx="581709" cy="506278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页面</a:t>
            </a:r>
            <a:r>
              <a:rPr lang="en-US" altLang="zh-CN" sz="1200" dirty="0" smtClean="0"/>
              <a:t>page</a:t>
            </a:r>
            <a:endParaRPr lang="zh-CN" altLang="en-US" sz="1200" dirty="0"/>
          </a:p>
        </p:txBody>
      </p:sp>
      <p:sp>
        <p:nvSpPr>
          <p:cNvPr id="12" name="剪去单角的矩形 11"/>
          <p:cNvSpPr/>
          <p:nvPr/>
        </p:nvSpPr>
        <p:spPr>
          <a:xfrm>
            <a:off x="8358214" y="4273832"/>
            <a:ext cx="581709" cy="506278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页面</a:t>
            </a:r>
            <a:r>
              <a:rPr lang="en-US" altLang="zh-CN" sz="1200" dirty="0" smtClean="0"/>
              <a:t>page</a:t>
            </a:r>
            <a:endParaRPr lang="zh-CN" altLang="en-US" sz="1200" dirty="0"/>
          </a:p>
        </p:txBody>
      </p:sp>
      <p:cxnSp>
        <p:nvCxnSpPr>
          <p:cNvPr id="13" name="直接连接符 12"/>
          <p:cNvCxnSpPr>
            <a:stCxn id="5" idx="2"/>
            <a:endCxn id="6" idx="3"/>
          </p:cNvCxnSpPr>
          <p:nvPr/>
        </p:nvCxnSpPr>
        <p:spPr>
          <a:xfrm rot="5400000">
            <a:off x="6864395" y="2615284"/>
            <a:ext cx="428628" cy="757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2"/>
            <a:endCxn id="7" idx="3"/>
          </p:cNvCxnSpPr>
          <p:nvPr/>
        </p:nvCxnSpPr>
        <p:spPr>
          <a:xfrm rot="5400000">
            <a:off x="7234341" y="2985230"/>
            <a:ext cx="428628" cy="17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2"/>
            <a:endCxn id="8" idx="3"/>
          </p:cNvCxnSpPr>
          <p:nvPr/>
        </p:nvCxnSpPr>
        <p:spPr>
          <a:xfrm rot="16200000" flipH="1">
            <a:off x="7655315" y="2582115"/>
            <a:ext cx="428628" cy="8240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1"/>
            <a:endCxn id="9" idx="3"/>
          </p:cNvCxnSpPr>
          <p:nvPr/>
        </p:nvCxnSpPr>
        <p:spPr>
          <a:xfrm rot="5400000">
            <a:off x="6238592" y="3818803"/>
            <a:ext cx="565292" cy="357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10" idx="3"/>
          </p:cNvCxnSpPr>
          <p:nvPr/>
        </p:nvCxnSpPr>
        <p:spPr>
          <a:xfrm rot="16200000" flipH="1">
            <a:off x="6600884" y="3813700"/>
            <a:ext cx="565292" cy="3673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1"/>
            <a:endCxn id="11" idx="3"/>
          </p:cNvCxnSpPr>
          <p:nvPr/>
        </p:nvCxnSpPr>
        <p:spPr>
          <a:xfrm rot="5400000">
            <a:off x="7825536" y="3823906"/>
            <a:ext cx="565292" cy="346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1"/>
            <a:endCxn id="12" idx="3"/>
          </p:cNvCxnSpPr>
          <p:nvPr/>
        </p:nvCxnSpPr>
        <p:spPr>
          <a:xfrm rot="16200000" flipH="1">
            <a:off x="8185831" y="3810594"/>
            <a:ext cx="559080" cy="3673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标注 19"/>
          <p:cNvSpPr/>
          <p:nvPr/>
        </p:nvSpPr>
        <p:spPr>
          <a:xfrm>
            <a:off x="4714876" y="2357430"/>
            <a:ext cx="1357322" cy="922482"/>
          </a:xfrm>
          <a:prstGeom prst="cloudCallout">
            <a:avLst>
              <a:gd name="adj1" fmla="val 68210"/>
              <a:gd name="adj2" fmla="val 6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Plug-in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</a:t>
            </a:r>
            <a:r>
              <a:rPr lang="zh-CN" altLang="en-US" sz="1200" dirty="0" smtClean="0"/>
              <a:t>工作流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分配任务</a:t>
            </a:r>
            <a:endParaRPr lang="en-US" altLang="zh-CN" sz="1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/>
              <a:t>报告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JIRA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JIRA</a:t>
            </a:r>
            <a:r>
              <a:rPr lang="zh-CN" altLang="en-US" b="1" dirty="0" smtClean="0">
                <a:solidFill>
                  <a:srgbClr val="0070C0"/>
                </a:solidFill>
              </a:rPr>
              <a:t>：敏捷项目管理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项目管理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项目相关问题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Backlog</a:t>
            </a:r>
          </a:p>
          <a:p>
            <a:pPr lvl="2"/>
            <a:r>
              <a:rPr lang="en-US" altLang="zh-CN" dirty="0" smtClean="0"/>
              <a:t>Sprint </a:t>
            </a:r>
          </a:p>
          <a:p>
            <a:pPr lvl="2"/>
            <a:r>
              <a:rPr lang="en-US" altLang="zh-CN" dirty="0" smtClean="0"/>
              <a:t>Release</a:t>
            </a:r>
          </a:p>
          <a:p>
            <a:pPr lvl="2"/>
            <a:r>
              <a:rPr lang="en-US" altLang="zh-CN" dirty="0" smtClean="0"/>
              <a:t>Reports</a:t>
            </a:r>
          </a:p>
          <a:p>
            <a:pPr lvl="2"/>
            <a:r>
              <a:rPr lang="en-US" altLang="zh-CN" dirty="0" smtClean="0"/>
              <a:t>modules</a:t>
            </a:r>
          </a:p>
          <a:p>
            <a:pPr lvl="1"/>
            <a:r>
              <a:rPr lang="zh-CN" altLang="en-US" dirty="0" smtClean="0"/>
              <a:t>问题管理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问题创建支持将</a:t>
            </a:r>
            <a:r>
              <a:rPr lang="en-US" altLang="zh-CN" dirty="0" smtClean="0"/>
              <a:t>Confluence</a:t>
            </a:r>
            <a:r>
              <a:rPr lang="zh-CN" altLang="en-US" dirty="0" smtClean="0"/>
              <a:t>中的条目转为</a:t>
            </a:r>
            <a:r>
              <a:rPr lang="en-US" altLang="zh-CN" dirty="0" err="1" smtClean="0"/>
              <a:t>jira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问题工作流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开发相关问题的工作流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使用</a:t>
            </a:r>
            <a:r>
              <a:rPr lang="en-US" altLang="zh-CN" dirty="0" err="1" smtClean="0"/>
              <a:t>jira</a:t>
            </a:r>
            <a:r>
              <a:rPr lang="zh-CN" altLang="en-US" dirty="0" smtClean="0"/>
              <a:t>标准工作流</a:t>
            </a:r>
            <a:r>
              <a:rPr lang="en-US" altLang="zh-CN" dirty="0" smtClean="0"/>
              <a:t>(To Do, In Progress, Done)</a:t>
            </a:r>
          </a:p>
          <a:p>
            <a:pPr lvl="3"/>
            <a:r>
              <a:rPr lang="zh-CN" altLang="en-US" dirty="0" smtClean="0"/>
              <a:t>项目管理其他工作流（自定义）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例如：创建分支申请流程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问题质量跟踪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能够通过问题在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中创建分支，并能在</a:t>
            </a:r>
            <a:r>
              <a:rPr lang="en-US" altLang="zh-CN" dirty="0" err="1" smtClean="0"/>
              <a:t>jira</a:t>
            </a:r>
            <a:r>
              <a:rPr lang="zh-CN" altLang="en-US" dirty="0" smtClean="0"/>
              <a:t>中跟踪此分支的</a:t>
            </a:r>
            <a:r>
              <a:rPr lang="en-US" altLang="zh-CN" dirty="0" smtClean="0"/>
              <a:t>commits, pull requests, builds</a:t>
            </a:r>
          </a:p>
          <a:p>
            <a:pPr lvl="1"/>
            <a:endParaRPr lang="en-US" altLang="zh-CN" dirty="0" smtClean="0"/>
          </a:p>
        </p:txBody>
      </p:sp>
      <p:graphicFrame>
        <p:nvGraphicFramePr>
          <p:cNvPr id="4" name="内容占位符 11"/>
          <p:cNvGraphicFramePr>
            <a:graphicFrameLocks/>
          </p:cNvGraphicFramePr>
          <p:nvPr/>
        </p:nvGraphicFramePr>
        <p:xfrm>
          <a:off x="6734220" y="71414"/>
          <a:ext cx="233837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</a:rPr>
              <a:t>Bitbucket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err="1" smtClean="0">
                <a:solidFill>
                  <a:srgbClr val="0070C0"/>
                </a:solidFill>
              </a:rPr>
              <a:t>BitBucket</a:t>
            </a:r>
            <a:r>
              <a:rPr lang="zh-CN" altLang="en-US" b="1" dirty="0" smtClean="0">
                <a:solidFill>
                  <a:srgbClr val="0070C0"/>
                </a:solidFill>
              </a:rPr>
              <a:t>源代码管理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基本源代码管理操作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代码比较及评注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代码审查：使用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提交代码审核请求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代码质量：集成</a:t>
            </a:r>
            <a:r>
              <a:rPr lang="en-US" altLang="zh-CN" dirty="0" err="1" smtClean="0"/>
              <a:t>SonarQube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代码质量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分支管理：支持以下分支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Feature</a:t>
            </a:r>
            <a:r>
              <a:rPr lang="zh-CN" altLang="en-US" dirty="0" smtClean="0"/>
              <a:t>（准备开发新功能时创建，合并分支时可删除本分支，由开发组长创建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合并分支）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Development</a:t>
            </a:r>
            <a:r>
              <a:rPr lang="zh-CN" altLang="en-US" dirty="0" smtClean="0"/>
              <a:t>（合并时不删除本分支）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Release</a:t>
            </a:r>
            <a:r>
              <a:rPr lang="zh-CN" altLang="en-US" dirty="0" smtClean="0"/>
              <a:t>（准备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时才创建此分支）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Hotfix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之后根据反馈结果创建）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Master</a:t>
            </a:r>
          </a:p>
          <a:p>
            <a:pPr lvl="2"/>
            <a:r>
              <a:rPr lang="en-US" altLang="zh-CN" dirty="0" smtClean="0"/>
              <a:t>Personal</a:t>
            </a:r>
            <a:r>
              <a:rPr lang="zh-CN" altLang="en-US" dirty="0" smtClean="0"/>
              <a:t>（开发人员创建个人分支进行提交）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代码构建情况：显示代码</a:t>
            </a:r>
            <a:r>
              <a:rPr lang="zh-CN" altLang="en-US" dirty="0" smtClean="0"/>
              <a:t>构建情况链接</a:t>
            </a:r>
            <a:endParaRPr lang="en-US" altLang="zh-CN" dirty="0" smtClean="0"/>
          </a:p>
        </p:txBody>
      </p:sp>
      <p:graphicFrame>
        <p:nvGraphicFramePr>
          <p:cNvPr id="4" name="内容占位符 11"/>
          <p:cNvGraphicFramePr>
            <a:graphicFrameLocks/>
          </p:cNvGraphicFramePr>
          <p:nvPr/>
        </p:nvGraphicFramePr>
        <p:xfrm>
          <a:off x="6734220" y="71414"/>
          <a:ext cx="233837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</a:rPr>
              <a:t>Bitbucket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rgbClr val="0070C0"/>
                </a:solidFill>
              </a:rPr>
              <a:t>BitBucket</a:t>
            </a:r>
            <a:r>
              <a:rPr lang="zh-CN" altLang="en-US" b="1" dirty="0" smtClean="0">
                <a:solidFill>
                  <a:srgbClr val="0070C0"/>
                </a:solidFill>
              </a:rPr>
              <a:t>中分支管理</a:t>
            </a:r>
            <a:endParaRPr lang="en-US" altLang="zh-CN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11"/>
          <p:cNvGraphicFramePr>
            <a:graphicFrameLocks/>
          </p:cNvGraphicFramePr>
          <p:nvPr/>
        </p:nvGraphicFramePr>
        <p:xfrm>
          <a:off x="6734220" y="71414"/>
          <a:ext cx="233837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2500306"/>
          <a:ext cx="7358114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86"/>
                <a:gridCol w="2997980"/>
                <a:gridCol w="1928826"/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分支类型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创建时机及</a:t>
                      </a:r>
                      <a:r>
                        <a:rPr lang="zh-CN" altLang="en-US" sz="1200" dirty="0" smtClean="0"/>
                        <a:t>消亡时间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权限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负责人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Master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创建：</a:t>
                      </a:r>
                      <a:r>
                        <a:rPr lang="en-US" altLang="zh-CN" sz="1200" dirty="0" smtClean="0"/>
                        <a:t>Repo</a:t>
                      </a:r>
                      <a:r>
                        <a:rPr lang="zh-CN" altLang="en-US" sz="1200" dirty="0" smtClean="0"/>
                        <a:t>创建时自动</a:t>
                      </a:r>
                      <a:r>
                        <a:rPr lang="zh-CN" altLang="en-US" sz="1200" dirty="0" smtClean="0"/>
                        <a:t>创建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消亡：无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Build_Master</a:t>
                      </a:r>
                      <a:r>
                        <a:rPr lang="en-US" altLang="zh-CN" sz="1200" dirty="0" smtClean="0"/>
                        <a:t>: RW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Bitbucket</a:t>
                      </a:r>
                      <a:r>
                        <a:rPr lang="zh-CN" altLang="en-US" sz="1200" dirty="0" smtClean="0"/>
                        <a:t>管理员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Development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创建：</a:t>
                      </a:r>
                      <a:r>
                        <a:rPr lang="en-US" altLang="zh-CN" sz="1200" dirty="0" smtClean="0"/>
                        <a:t>Repo</a:t>
                      </a:r>
                      <a:r>
                        <a:rPr lang="zh-CN" altLang="en-US" sz="1200" dirty="0" smtClean="0"/>
                        <a:t>创建后手动</a:t>
                      </a:r>
                      <a:r>
                        <a:rPr lang="zh-CN" altLang="en-US" sz="1200" dirty="0" smtClean="0"/>
                        <a:t>创建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消亡：无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Build_Master</a:t>
                      </a:r>
                      <a:r>
                        <a:rPr lang="en-US" altLang="zh-CN" sz="1200" dirty="0" smtClean="0"/>
                        <a:t>: RW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Bitbucket</a:t>
                      </a:r>
                      <a:r>
                        <a:rPr lang="zh-CN" altLang="en-US" sz="1200" dirty="0" smtClean="0"/>
                        <a:t>管理员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Feature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创建：准备</a:t>
                      </a:r>
                      <a:r>
                        <a:rPr lang="zh-CN" altLang="en-US" sz="1200" dirty="0" smtClean="0"/>
                        <a:t>开发新功能时</a:t>
                      </a:r>
                      <a:r>
                        <a:rPr lang="zh-CN" altLang="en-US" sz="1200" dirty="0" smtClean="0"/>
                        <a:t>创建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消亡：功能完成后（一般不超过两周）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Build_Master</a:t>
                      </a:r>
                      <a:r>
                        <a:rPr lang="en-US" altLang="zh-CN" sz="1200" dirty="0" smtClean="0"/>
                        <a:t>: RW</a:t>
                      </a:r>
                    </a:p>
                    <a:p>
                      <a:r>
                        <a:rPr lang="en-US" altLang="zh-CN" sz="1200" dirty="0" err="1" smtClean="0"/>
                        <a:t>Dev_Leader</a:t>
                      </a:r>
                      <a:r>
                        <a:rPr lang="en-US" altLang="zh-CN" sz="1200" dirty="0" smtClean="0"/>
                        <a:t>: RW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 owner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Release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创建：准备</a:t>
                      </a:r>
                      <a:r>
                        <a:rPr lang="en-US" altLang="zh-CN" sz="1200" dirty="0" smtClean="0"/>
                        <a:t>release</a:t>
                      </a:r>
                      <a:r>
                        <a:rPr lang="zh-CN" altLang="en-US" sz="1200" dirty="0" smtClean="0"/>
                        <a:t>时</a:t>
                      </a:r>
                      <a:r>
                        <a:rPr lang="zh-CN" altLang="en-US" sz="1200" dirty="0" smtClean="0"/>
                        <a:t>创建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消亡：</a:t>
                      </a:r>
                      <a:r>
                        <a:rPr lang="en-US" altLang="zh-CN" sz="1200" dirty="0" smtClean="0"/>
                        <a:t>Release</a:t>
                      </a:r>
                      <a:r>
                        <a:rPr lang="zh-CN" altLang="en-US" sz="1200" dirty="0" smtClean="0"/>
                        <a:t>完成后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Build_Master</a:t>
                      </a:r>
                      <a:r>
                        <a:rPr lang="en-US" altLang="zh-CN" sz="1200" dirty="0" smtClean="0"/>
                        <a:t>: RW</a:t>
                      </a:r>
                    </a:p>
                    <a:p>
                      <a:r>
                        <a:rPr lang="en-US" altLang="zh-CN" sz="1200" dirty="0" err="1" smtClean="0"/>
                        <a:t>Release_Manager</a:t>
                      </a:r>
                      <a:r>
                        <a:rPr lang="en-US" altLang="zh-CN" sz="1200" dirty="0" smtClean="0"/>
                        <a:t>: RW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Release manager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Hotfix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创建：需要</a:t>
                      </a:r>
                      <a:r>
                        <a:rPr lang="en-US" altLang="zh-CN" sz="1200" dirty="0" err="1" smtClean="0"/>
                        <a:t>Hotfix</a:t>
                      </a:r>
                      <a:r>
                        <a:rPr lang="zh-CN" altLang="en-US" sz="1200" dirty="0" smtClean="0"/>
                        <a:t>时</a:t>
                      </a:r>
                      <a:r>
                        <a:rPr lang="zh-CN" altLang="en-US" sz="1200" dirty="0" smtClean="0"/>
                        <a:t>创建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消亡：</a:t>
                      </a:r>
                      <a:r>
                        <a:rPr lang="en-US" altLang="zh-CN" sz="1200" dirty="0" err="1" smtClean="0"/>
                        <a:t>Hotfix</a:t>
                      </a:r>
                      <a:r>
                        <a:rPr lang="zh-CN" altLang="en-US" sz="1200" dirty="0" smtClean="0"/>
                        <a:t>完成后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Build_Master</a:t>
                      </a:r>
                      <a:r>
                        <a:rPr lang="en-US" altLang="zh-CN" sz="1200" dirty="0" smtClean="0"/>
                        <a:t>: RW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Release_Manager</a:t>
                      </a:r>
                      <a:r>
                        <a:rPr lang="en-US" altLang="zh-CN" sz="1200" dirty="0" smtClean="0"/>
                        <a:t>: RW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Release</a:t>
                      </a:r>
                      <a:r>
                        <a:rPr lang="en-US" altLang="zh-CN" sz="1200" baseline="0" dirty="0" smtClean="0"/>
                        <a:t> manager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Personal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创建：由</a:t>
                      </a:r>
                      <a:r>
                        <a:rPr lang="zh-CN" altLang="en-US" sz="1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开发人员在修改任何代码时</a:t>
                      </a:r>
                      <a:r>
                        <a:rPr lang="zh-CN" altLang="en-US" sz="1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创建</a:t>
                      </a:r>
                      <a:endParaRPr lang="en-US" altLang="zh-CN" sz="12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zh-CN" altLang="en-US" sz="1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消亡：根据个人需求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Build_Master</a:t>
                      </a:r>
                      <a:r>
                        <a:rPr lang="en-US" altLang="zh-CN" sz="1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developer</a:t>
                      </a:r>
                      <a:endParaRPr lang="zh-CN" altLang="en-US" sz="12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214290"/>
            <a:ext cx="1904960" cy="1380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</a:rPr>
              <a:t>Bitbucket</a:t>
            </a:r>
            <a:r>
              <a:rPr lang="zh-CN" altLang="en-US" b="1" dirty="0" smtClean="0">
                <a:solidFill>
                  <a:srgbClr val="0070C0"/>
                </a:solidFill>
              </a:rPr>
              <a:t>分支合并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同步策略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0" name="内容占位符 109"/>
          <p:cNvGraphicFramePr>
            <a:graphicFrameLocks noGrp="1"/>
          </p:cNvGraphicFramePr>
          <p:nvPr>
            <p:ph idx="1"/>
          </p:nvPr>
        </p:nvGraphicFramePr>
        <p:xfrm>
          <a:off x="142844" y="5444830"/>
          <a:ext cx="8858281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91"/>
                <a:gridCol w="4348723"/>
                <a:gridCol w="35127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动作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频率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sync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Feature</a:t>
                      </a:r>
                      <a:r>
                        <a:rPr lang="zh-CN" altLang="en-US" sz="1200" dirty="0" smtClean="0"/>
                        <a:t>分支需要定期从</a:t>
                      </a:r>
                      <a:r>
                        <a:rPr lang="en-US" altLang="zh-CN" sz="1200" dirty="0" smtClean="0"/>
                        <a:t>development</a:t>
                      </a:r>
                      <a:r>
                        <a:rPr lang="zh-CN" altLang="en-US" sz="1200" dirty="0" smtClean="0"/>
                        <a:t>分支获取最新变更，以免与</a:t>
                      </a:r>
                      <a:r>
                        <a:rPr lang="en-US" altLang="zh-CN" sz="1200" dirty="0" smtClean="0"/>
                        <a:t>development</a:t>
                      </a:r>
                      <a:r>
                        <a:rPr lang="zh-CN" altLang="en-US" sz="1200" dirty="0" smtClean="0"/>
                        <a:t>分支相差太远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case1: </a:t>
                      </a:r>
                      <a:r>
                        <a:rPr lang="zh-CN" altLang="en-US" sz="1200" dirty="0" smtClean="0"/>
                        <a:t>当</a:t>
                      </a:r>
                      <a:r>
                        <a:rPr lang="en-US" altLang="zh-CN" sz="1200" dirty="0" smtClean="0"/>
                        <a:t>development</a:t>
                      </a:r>
                      <a:r>
                        <a:rPr lang="zh-CN" altLang="en-US" sz="1200" dirty="0" smtClean="0"/>
                        <a:t>分支有变更时即同步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Case2: merge</a:t>
                      </a:r>
                      <a:r>
                        <a:rPr lang="zh-CN" altLang="en-US" sz="1200" dirty="0" smtClean="0"/>
                        <a:t>前同步，在</a:t>
                      </a:r>
                      <a:r>
                        <a:rPr lang="en-US" altLang="zh-CN" sz="1200" dirty="0" smtClean="0"/>
                        <a:t>feature</a:t>
                      </a:r>
                      <a:r>
                        <a:rPr lang="zh-CN" altLang="en-US" sz="1200" dirty="0" smtClean="0"/>
                        <a:t>分支解决冲突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merge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合并更新至目的分支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Case1: Feature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smtClean="0"/>
                        <a:t>merge to development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at lease </a:t>
                      </a:r>
                      <a:r>
                        <a:rPr lang="en-US" altLang="zh-CN" sz="1200" dirty="0" smtClean="0"/>
                        <a:t>1/day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50391"/>
            <a:ext cx="857255" cy="62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>
            <a:off x="284626" y="1500174"/>
            <a:ext cx="7787836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1024" y="1357298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MASTER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8426" y="3988362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</a:rPr>
              <a:t>DEVELOPMENT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4" name="肘形连接符 23"/>
          <p:cNvCxnSpPr/>
          <p:nvPr/>
        </p:nvCxnSpPr>
        <p:spPr>
          <a:xfrm>
            <a:off x="642910" y="1571612"/>
            <a:ext cx="7143800" cy="2357454"/>
          </a:xfrm>
          <a:prstGeom prst="bentConnector3">
            <a:avLst>
              <a:gd name="adj1" fmla="val -365"/>
            </a:avLst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>
            <a:off x="1686767" y="3929066"/>
            <a:ext cx="1714512" cy="1285884"/>
          </a:xfrm>
          <a:prstGeom prst="bentConnector3">
            <a:avLst>
              <a:gd name="adj1" fmla="val -1014"/>
            </a:avLst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72330" y="498849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FEATURE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 flipH="1" flipV="1">
            <a:off x="2115395" y="4357694"/>
            <a:ext cx="1285884" cy="42862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1472453" y="4357694"/>
            <a:ext cx="1285884" cy="42862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85918" y="4572008"/>
            <a:ext cx="55829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sync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7" name="肘形连接符 46"/>
          <p:cNvCxnSpPr/>
          <p:nvPr/>
        </p:nvCxnSpPr>
        <p:spPr>
          <a:xfrm>
            <a:off x="4713782" y="3929066"/>
            <a:ext cx="2428892" cy="1214446"/>
          </a:xfrm>
          <a:prstGeom prst="bentConnector3">
            <a:avLst>
              <a:gd name="adj1" fmla="val -741"/>
            </a:avLst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29841" y="500063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FEATURE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肘形连接符 50"/>
          <p:cNvCxnSpPr>
            <a:endCxn id="61" idx="1"/>
          </p:cNvCxnSpPr>
          <p:nvPr/>
        </p:nvCxnSpPr>
        <p:spPr>
          <a:xfrm flipV="1">
            <a:off x="4285154" y="2613534"/>
            <a:ext cx="2428892" cy="1244094"/>
          </a:xfrm>
          <a:prstGeom prst="bentConnector3">
            <a:avLst>
              <a:gd name="adj1" fmla="val 1305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14046" y="2428868"/>
            <a:ext cx="9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RELEASE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5400000" flipH="1" flipV="1">
            <a:off x="5285286" y="4357694"/>
            <a:ext cx="1214446" cy="35719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4678063" y="4321975"/>
            <a:ext cx="1214446" cy="42862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6200000" flipH="1">
            <a:off x="4963815" y="3036091"/>
            <a:ext cx="1214446" cy="42862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5400000" flipH="1" flipV="1">
            <a:off x="4999534" y="1928802"/>
            <a:ext cx="1071570" cy="35719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111" idx="2"/>
          </p:cNvCxnSpPr>
          <p:nvPr/>
        </p:nvCxnSpPr>
        <p:spPr>
          <a:xfrm rot="16200000" flipH="1">
            <a:off x="1436528" y="1509068"/>
            <a:ext cx="1273742" cy="1280238"/>
          </a:xfrm>
          <a:prstGeom prst="bentConnector2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13518" y="2631040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HOTFIX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rot="5400000" flipH="1" flipV="1">
            <a:off x="1749105" y="1964521"/>
            <a:ext cx="1214446" cy="42862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71670" y="1857364"/>
            <a:ext cx="7234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merge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6200000" flipH="1">
            <a:off x="1820543" y="3107529"/>
            <a:ext cx="1071570" cy="42862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42976" y="1142984"/>
            <a:ext cx="580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v0.1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419756" y="1142984"/>
            <a:ext cx="580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v0.2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500694" y="1142984"/>
            <a:ext cx="580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071670" y="3214686"/>
            <a:ext cx="7234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merge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14942" y="1804562"/>
            <a:ext cx="7234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merge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86380" y="3214686"/>
            <a:ext cx="7234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merge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43570" y="4214818"/>
            <a:ext cx="7234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merge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500298" y="4214818"/>
            <a:ext cx="7234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merge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929190" y="4500570"/>
            <a:ext cx="55829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sync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8811</TotalTime>
  <Words>1149</Words>
  <PresentationFormat>全屏显示(4:3)</PresentationFormat>
  <Paragraphs>418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HF DevOps Phase I</vt:lpstr>
      <vt:lpstr>敏捷开发流程</vt:lpstr>
      <vt:lpstr>敏捷开发工具链</vt:lpstr>
      <vt:lpstr>Phase I Objective</vt:lpstr>
      <vt:lpstr>Confluence</vt:lpstr>
      <vt:lpstr>JIRA</vt:lpstr>
      <vt:lpstr>Bitbucket</vt:lpstr>
      <vt:lpstr>Bitbucket</vt:lpstr>
      <vt:lpstr>Bitbucket分支合并/同步策略</vt:lpstr>
      <vt:lpstr>分支合并</vt:lpstr>
      <vt:lpstr>提交代码-代码审查</vt:lpstr>
      <vt:lpstr>构建</vt:lpstr>
      <vt:lpstr>CI pipeline</vt:lpstr>
      <vt:lpstr>CI pipeline</vt:lpstr>
      <vt:lpstr>CD pipeline</vt:lpstr>
      <vt:lpstr>CD pipeline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DevOps实践</dc:title>
  <dc:creator>hfbj</dc:creator>
  <cp:lastModifiedBy>hfbj</cp:lastModifiedBy>
  <cp:revision>332</cp:revision>
  <dcterms:created xsi:type="dcterms:W3CDTF">2016-11-22T07:53:38Z</dcterms:created>
  <dcterms:modified xsi:type="dcterms:W3CDTF">2016-12-01T06:49:26Z</dcterms:modified>
</cp:coreProperties>
</file>