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52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qiqi.com/post/2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Disconf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Disconf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解决分布式环境下多台服务实例的配置统一管理问题</a:t>
            </a:r>
            <a:endParaRPr lang="en-US" altLang="zh-CN" dirty="0" smtClean="0"/>
          </a:p>
          <a:p>
            <a:r>
              <a:rPr lang="zh-CN" altLang="en-US" dirty="0" smtClean="0"/>
              <a:t>一套完整的分布式配置管理解决方案</a:t>
            </a:r>
            <a:endParaRPr lang="en-US" altLang="zh-CN" dirty="0" smtClean="0"/>
          </a:p>
          <a:p>
            <a:r>
              <a:rPr lang="zh-CN" altLang="en-US" dirty="0" smtClean="0"/>
              <a:t>实现同构系统的配置发布统一 化</a:t>
            </a:r>
            <a:endParaRPr lang="en-US" altLang="zh-CN" dirty="0" smtClean="0"/>
          </a:p>
          <a:p>
            <a:r>
              <a:rPr lang="zh-CN" altLang="en-US" dirty="0" smtClean="0"/>
              <a:t>提供了配置服务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，该服务可以对配置进行持久化管理并对外提供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实现对配置更改的实时推送</a:t>
            </a:r>
            <a:endParaRPr lang="en-US" altLang="zh-CN" dirty="0" smtClean="0"/>
          </a:p>
          <a:p>
            <a:r>
              <a:rPr lang="zh-CN" altLang="en-US" dirty="0" smtClean="0"/>
              <a:t>实现了异构系统的配置包管理</a:t>
            </a:r>
            <a:endParaRPr lang="en-US" altLang="zh-CN" dirty="0" smtClean="0"/>
          </a:p>
          <a:p>
            <a:r>
              <a:rPr lang="zh-CN" altLang="en-US" dirty="0" smtClean="0"/>
              <a:t>提出基于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的全局分布式一致性锁来实现主备统一部署、系统异常时的主备自主切换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6500834"/>
            <a:ext cx="349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www.liaoqiqi.com/post/219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REST </a:t>
            </a:r>
            <a:r>
              <a:rPr lang="zh-CN" altLang="en-US" dirty="0" smtClean="0"/>
              <a:t>指的是一组架构约束条件和原则。满足这些约束条件和原则的应用程序或设计就是 </a:t>
            </a:r>
            <a:r>
              <a:rPr lang="en-US" altLang="zh-CN" dirty="0" err="1" smtClean="0"/>
              <a:t>RESTful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</a:t>
            </a:r>
            <a:r>
              <a:rPr lang="zh-CN" altLang="en-US" dirty="0" smtClean="0"/>
              <a:t>应用程序最重要的 </a:t>
            </a:r>
            <a:r>
              <a:rPr lang="en-US" altLang="zh-CN" dirty="0" smtClean="0"/>
              <a:t>REST </a:t>
            </a:r>
            <a:r>
              <a:rPr lang="zh-CN" altLang="en-US" dirty="0" smtClean="0"/>
              <a:t>原则</a:t>
            </a:r>
            <a:r>
              <a:rPr lang="zh-CN" altLang="en-US" dirty="0" smtClean="0"/>
              <a:t>是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客户端</a:t>
            </a:r>
            <a:r>
              <a:rPr lang="zh-CN" altLang="en-US" dirty="0" smtClean="0"/>
              <a:t>和服务器之间的交互在请求之间是无状态的。从客户端到服务器的每个请求都必须包含理解请求所必需的信息。如果服务器在请求之间的任何时间点重启，客户端不会得到通知。此外，</a:t>
            </a:r>
            <a:r>
              <a:rPr lang="zh-CN" altLang="en-US" b="1" dirty="0" smtClean="0"/>
              <a:t>无状态请求</a:t>
            </a:r>
            <a:r>
              <a:rPr lang="zh-CN" altLang="en-US" dirty="0" smtClean="0"/>
              <a:t>可以由任何可用服务器回答，这十分适合云计算之类的环境。客户端可以缓存数据以改进性能。</a:t>
            </a:r>
          </a:p>
          <a:p>
            <a:pPr lvl="1"/>
            <a:r>
              <a:rPr lang="zh-CN" altLang="en-US" dirty="0" smtClean="0"/>
              <a:t>在服务器端，应用程序状态和功能可以分为各种资源。资源是一</a:t>
            </a:r>
            <a:r>
              <a:rPr lang="zh-CN" altLang="en-US" dirty="0" smtClean="0"/>
              <a:t>个概念</a:t>
            </a:r>
            <a:r>
              <a:rPr lang="zh-CN" altLang="en-US" dirty="0" smtClean="0"/>
              <a:t>实体，它向客户端公开。资源的例子有：应用程序对象、数据库记录、算法等等。每个资源都使用 </a:t>
            </a:r>
            <a:r>
              <a:rPr lang="en-US" altLang="zh-CN" b="1" dirty="0" smtClean="0"/>
              <a:t>URI</a:t>
            </a:r>
            <a:r>
              <a:rPr lang="en-US" altLang="zh-CN" dirty="0" smtClean="0"/>
              <a:t> (Universal Resource Identifier) </a:t>
            </a:r>
            <a:r>
              <a:rPr lang="zh-CN" altLang="en-US" dirty="0" smtClean="0"/>
              <a:t>得到一个唯一的地址。所有资源都共享统一的接口，以便在客户端和服务器之间传输状态。使用的是标准的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方法，比如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Hypermedia </a:t>
            </a:r>
            <a:r>
              <a:rPr lang="zh-CN" altLang="en-US" dirty="0" smtClean="0"/>
              <a:t>是应用程序状态的引擎，资源表示通过超链接互联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另一个重要的 </a:t>
            </a:r>
            <a:r>
              <a:rPr lang="en-US" altLang="zh-CN" dirty="0" smtClean="0"/>
              <a:t>REST </a:t>
            </a:r>
            <a:r>
              <a:rPr lang="zh-CN" altLang="en-US" dirty="0" smtClean="0"/>
              <a:t>原则是分层系统，这表示组件无法了解它与之交互的中间层以外的组件。通过将系统知识限制在单个层，可以限制整个系统的复杂性，促进了底层的独立性。</a:t>
            </a:r>
          </a:p>
          <a:p>
            <a:pPr lvl="1"/>
            <a:r>
              <a:rPr lang="zh-CN" altLang="en-US" dirty="0" smtClean="0"/>
              <a:t>当 </a:t>
            </a:r>
            <a:r>
              <a:rPr lang="en-US" altLang="zh-CN" dirty="0" smtClean="0"/>
              <a:t>REST </a:t>
            </a:r>
            <a:r>
              <a:rPr lang="zh-CN" altLang="en-US" dirty="0" smtClean="0"/>
              <a:t>架构的约束条件作为一个整体应用时，将生成一个可以扩展到大量客户端的应用程序。它还降低了客户端和服务器之间的交互延迟。统一界面简化了整个系统架构，改进了子系统之间交互的可见性。</a:t>
            </a:r>
            <a:r>
              <a:rPr lang="en-US" altLang="zh-CN" dirty="0" smtClean="0"/>
              <a:t>REST </a:t>
            </a:r>
            <a:r>
              <a:rPr lang="zh-CN" altLang="en-US" dirty="0" smtClean="0"/>
              <a:t>简化了客户端和服务器的实现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RESTful</a:t>
            </a:r>
            <a:r>
              <a:rPr lang="zh-CN" altLang="en-US" dirty="0" smtClean="0"/>
              <a:t>的实现：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Web </a:t>
            </a:r>
            <a:r>
              <a:rPr lang="zh-CN" altLang="en-US" dirty="0" smtClean="0"/>
              <a:t>服务与 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样式的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RESTful</a:t>
            </a:r>
            <a:r>
              <a:rPr lang="zh-CN" altLang="en-US" dirty="0" smtClean="0"/>
              <a:t>的实现：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Web </a:t>
            </a:r>
            <a:r>
              <a:rPr lang="zh-CN" altLang="en-US" dirty="0" smtClean="0"/>
              <a:t>服务的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RESTful</a:t>
            </a:r>
            <a:r>
              <a:rPr lang="zh-CN" altLang="en-US" dirty="0" smtClean="0"/>
              <a:t>的实现：构建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Web </a:t>
            </a:r>
            <a:r>
              <a:rPr lang="zh-CN" altLang="en-US" dirty="0" smtClean="0"/>
              <a:t>服务的多层架构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Disconf</a:t>
            </a:r>
            <a:r>
              <a:rPr lang="zh-CN" altLang="en-US" dirty="0" smtClean="0"/>
              <a:t>功能特点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支持配置（配置项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配置文件）的分布式化管理</a:t>
            </a:r>
          </a:p>
          <a:p>
            <a:pPr lvl="1"/>
            <a:r>
              <a:rPr lang="zh-CN" altLang="en-US" dirty="0" smtClean="0"/>
              <a:t>配置发布统一化</a:t>
            </a:r>
          </a:p>
          <a:p>
            <a:pPr lvl="1"/>
            <a:r>
              <a:rPr lang="zh-CN" altLang="en-US" dirty="0" smtClean="0"/>
              <a:t>配置发布、更新统一化（云端存储、发布）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配置存储在云端系统，用户统一在平台上进行发布、更新配置。</a:t>
            </a:r>
          </a:p>
          <a:p>
            <a:pPr lvl="1"/>
            <a:r>
              <a:rPr lang="zh-CN" altLang="en-US" dirty="0" smtClean="0"/>
              <a:t>配置更新自动化：用户在平台更新配置，使用该配置的系统会自动发现该情况，并应用新配置。特殊地，如果用户为此配置定义了回调函数类，则此函数类会被自动调用。</a:t>
            </a:r>
          </a:p>
          <a:p>
            <a:r>
              <a:rPr lang="zh-CN" altLang="en-US" dirty="0" smtClean="0"/>
              <a:t>配置异构系统管理</a:t>
            </a:r>
          </a:p>
          <a:p>
            <a:pPr lvl="1"/>
            <a:r>
              <a:rPr lang="zh-CN" altLang="en-US" dirty="0" smtClean="0"/>
              <a:t>异构包部署统一化：这里的异构系统是指一个系统部署多个实例时，由于配置不同，从而需要多个部署包（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war</a:t>
            </a:r>
            <a:r>
              <a:rPr lang="zh-CN" altLang="en-US" dirty="0" smtClean="0"/>
              <a:t>）的情况（下同）。使用</a:t>
            </a:r>
            <a:r>
              <a:rPr lang="en-US" altLang="zh-CN" dirty="0" err="1" smtClean="0"/>
              <a:t>Disconf</a:t>
            </a:r>
            <a:r>
              <a:rPr lang="zh-CN" altLang="en-US" dirty="0" smtClean="0"/>
              <a:t>后，异构系统的部署只需要一个部署包，不同实例的配置会自动分配。特别地，在业界大量使用部署虚拟化（如</a:t>
            </a:r>
            <a:r>
              <a:rPr lang="en-US" altLang="zh-CN" dirty="0" smtClean="0"/>
              <a:t>JPAAS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SAE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BAE</a:t>
            </a:r>
            <a:r>
              <a:rPr lang="zh-CN" altLang="en-US" dirty="0" smtClean="0"/>
              <a:t>）的情况下，同一个系统使用同一个部署包的情景会越来越多，</a:t>
            </a:r>
            <a:r>
              <a:rPr lang="en-US" altLang="zh-CN" dirty="0" err="1" smtClean="0"/>
              <a:t>Disconf</a:t>
            </a:r>
            <a:r>
              <a:rPr lang="zh-CN" altLang="en-US" dirty="0" smtClean="0"/>
              <a:t>可以很自然地与他天然契合。 异构主备自动切换：如果一个异构系统存在主备机，主机发生挂机时，备机可以自动获取主机配置从而变成主机。</a:t>
            </a:r>
          </a:p>
          <a:p>
            <a:pPr lvl="1"/>
            <a:r>
              <a:rPr lang="zh-CN" altLang="en-US" dirty="0" smtClean="0"/>
              <a:t>异构主备机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共享工具：异构系统下，主备机切换时可能需要共享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。可以使用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共享工具来共享主备的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注解式编程，极简的使用方式：我们追求的是极简的、用户编程体验良好的编程方式。通过简单的标注</a:t>
            </a:r>
            <a:r>
              <a:rPr lang="en-US" altLang="zh-CN" dirty="0" smtClean="0"/>
              <a:t>+</a:t>
            </a:r>
            <a:r>
              <a:rPr lang="zh-CN" altLang="en-US" dirty="0" smtClean="0"/>
              <a:t>极简单的代码撰写，即可完成复杂的配置分布式化。</a:t>
            </a:r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编程环境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Disconf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服务集群模式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 descr="disconf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643050"/>
            <a:ext cx="6786610" cy="4534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Disconf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模块架构图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 descr="disconf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7500990" cy="4892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第一次使用时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applicationContext.xml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Disconf</a:t>
            </a:r>
            <a:r>
              <a:rPr lang="zh-CN" altLang="en-US" dirty="0" smtClean="0"/>
              <a:t>启动支持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使用注解方式修改配置类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disconf.proerties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Disconf</a:t>
            </a:r>
            <a:r>
              <a:rPr lang="zh-CN" altLang="en-US" dirty="0" smtClean="0"/>
              <a:t>启动需要此文件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disconf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上上传配置文件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</a:t>
            </a:r>
            <a:r>
              <a:rPr lang="en-US" altLang="zh-CN" dirty="0" err="1" smtClean="0"/>
              <a:t>disconf</a:t>
            </a:r>
            <a:r>
              <a:rPr lang="zh-CN" altLang="en-US" smtClean="0"/>
              <a:t>知道你的配置</a:t>
            </a:r>
            <a:endParaRPr lang="en-US" altLang="zh-CN" dirty="0" smtClean="0"/>
          </a:p>
          <a:p>
            <a:r>
              <a:rPr lang="zh-CN" altLang="en-US" dirty="0" smtClean="0"/>
              <a:t>非第一次使用时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使用注解方式修改配置类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disconf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上上传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849</Words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Disconf</vt:lpstr>
      <vt:lpstr>Disconf</vt:lpstr>
      <vt:lpstr>RESTful</vt:lpstr>
      <vt:lpstr>Disconf功能特点</vt:lpstr>
      <vt:lpstr>Disconf架构设计——服务集群模式</vt:lpstr>
      <vt:lpstr>Disconf架构设计——模块架构图</vt:lpstr>
      <vt:lpstr>使用方法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Disconf</dc:title>
  <dc:creator>hfbj</dc:creator>
  <cp:lastModifiedBy>hfbj</cp:lastModifiedBy>
  <cp:revision>21</cp:revision>
  <dcterms:created xsi:type="dcterms:W3CDTF">2017-01-09T08:17:56Z</dcterms:created>
  <dcterms:modified xsi:type="dcterms:W3CDTF">2017-01-11T02:54:46Z</dcterms:modified>
</cp:coreProperties>
</file>