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52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本地仓库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</a:t>
            </a:r>
            <a:r>
              <a:rPr lang="zh-CN" altLang="en-US" dirty="0" smtClean="0"/>
              <a:t>在本地存储构件的地方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注意：安装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后并不会创建，是在第一次执行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命令时才被创建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默认位置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windows&amp;linux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：用户目录下</a:t>
            </a:r>
            <a:r>
              <a:rPr lang="en-US" altLang="zh-CN" dirty="0" smtClean="0"/>
              <a:t>.m2/repository</a:t>
            </a:r>
          </a:p>
          <a:p>
            <a:r>
              <a:rPr lang="zh-CN" altLang="en-US" dirty="0" smtClean="0"/>
              <a:t>更改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默认的本地仓库的位置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LocalRepository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更改配置用户范围的本地仓库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/.m2/</a:t>
            </a:r>
            <a:r>
              <a:rPr lang="zh-CN" altLang="en-US" dirty="0" smtClean="0"/>
              <a:t>目录下创建</a:t>
            </a:r>
            <a:r>
              <a:rPr lang="en-US" altLang="zh-CN" dirty="0" smtClean="0"/>
              <a:t>settings.xml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LocalRepository</a:t>
            </a:r>
            <a:r>
              <a:rPr lang="zh-CN" altLang="en-US" dirty="0" smtClean="0"/>
              <a:t>元素值为想要的仓库地址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更改配置全局范围的本地仓库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配置</a:t>
            </a:r>
            <a:r>
              <a:rPr lang="en-US" altLang="zh-CN" dirty="0" smtClean="0"/>
              <a:t>M2_HOME/conf/settings.xml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LocalRepository</a:t>
            </a:r>
            <a:r>
              <a:rPr lang="zh-CN" altLang="en-US" dirty="0" smtClean="0"/>
              <a:t>元素值为想要的仓库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注：所有用户都会受到影响，而且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升级后所有配置都会被清除，需提前备份，一般不推荐配置全局的</a:t>
            </a:r>
            <a:r>
              <a:rPr lang="en-US" altLang="zh-CN" dirty="0" smtClean="0"/>
              <a:t>settings.xml</a:t>
            </a:r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中央仓库</a:t>
            </a:r>
            <a:r>
              <a:rPr lang="en-US" altLang="zh-CN" dirty="0" smtClean="0"/>
              <a:t>:</a:t>
            </a:r>
            <a:r>
              <a:rPr lang="zh-CN" altLang="en-US" dirty="0" smtClean="0"/>
              <a:t>默认的远程仓库，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安装自带的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私服：局域网内的仓库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其它公共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zh-CN" altLang="en-US" dirty="0" smtClean="0"/>
              <a:t>远程仓库配置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&lt;repositories&gt;</a:t>
            </a:r>
            <a:r>
              <a:rPr lang="zh-CN" altLang="en-US" dirty="0" smtClean="0"/>
              <a:t>下使用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repository&gt;</a:t>
            </a:r>
            <a:r>
              <a:rPr lang="zh-CN" altLang="en-US" smtClean="0"/>
              <a:t>子元素声明一个或多个远程仓库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Maven3.3.9 need 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&gt;1.7</a:t>
            </a:r>
          </a:p>
          <a:p>
            <a:r>
              <a:rPr lang="en-US" altLang="zh-CN" dirty="0" smtClean="0"/>
              <a:t>JDK installation</a:t>
            </a:r>
          </a:p>
          <a:p>
            <a:pPr lvl="1"/>
            <a:r>
              <a:rPr lang="en-US" altLang="zh-CN" dirty="0" smtClean="0"/>
              <a:t>Download from Oracle website</a:t>
            </a:r>
          </a:p>
          <a:p>
            <a:pPr lvl="1"/>
            <a:r>
              <a:rPr lang="en-US" altLang="zh-CN" dirty="0" smtClean="0"/>
              <a:t>Install twice (</a:t>
            </a:r>
            <a:r>
              <a:rPr lang="en-US" altLang="zh-CN" dirty="0" err="1" smtClean="0"/>
              <a:t>jdk&amp;jre</a:t>
            </a:r>
            <a:r>
              <a:rPr lang="en-US" altLang="zh-CN" dirty="0" smtClean="0"/>
              <a:t>)</a:t>
            </a:r>
          </a:p>
          <a:p>
            <a:pPr lvl="2"/>
            <a:r>
              <a:rPr lang="pt-BR" altLang="zh-CN" dirty="0" smtClean="0"/>
              <a:t>C:\Program Files (x86)\Java\jdk1.8.0_101</a:t>
            </a:r>
          </a:p>
          <a:p>
            <a:pPr lvl="2"/>
            <a:r>
              <a:rPr lang="en-US" altLang="zh-CN" dirty="0" smtClean="0"/>
              <a:t>C:\Program Files (x86)\Java\jre1.8.0_101</a:t>
            </a:r>
          </a:p>
          <a:p>
            <a:r>
              <a:rPr lang="en-US" altLang="zh-CN" dirty="0" smtClean="0"/>
              <a:t>JDK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settings</a:t>
            </a:r>
          </a:p>
          <a:p>
            <a:pPr lvl="1"/>
            <a:r>
              <a:rPr lang="en-US" altLang="zh-CN" dirty="0" smtClean="0"/>
              <a:t>Windows environment variables settings</a:t>
            </a:r>
          </a:p>
          <a:p>
            <a:pPr lvl="2"/>
            <a:r>
              <a:rPr lang="en-US" altLang="zh-CN" dirty="0" smtClean="0"/>
              <a:t>JAVA_HOME = </a:t>
            </a:r>
            <a:r>
              <a:rPr lang="pt-BR" altLang="zh-CN" dirty="0" smtClean="0"/>
              <a:t>C:\Program Files (x86)\Java\jdk1.8.0_101</a:t>
            </a:r>
          </a:p>
          <a:p>
            <a:pPr lvl="2"/>
            <a:r>
              <a:rPr lang="pt-BR" altLang="zh-CN" dirty="0" smtClean="0"/>
              <a:t>PATH = %JAVA_HOME%\</a:t>
            </a:r>
            <a:r>
              <a:rPr lang="pt-BR" altLang="zh-CN" smtClean="0"/>
              <a:t>bin;%</a:t>
            </a:r>
            <a:r>
              <a:rPr lang="pt-BR" altLang="zh-CN" dirty="0" smtClean="0"/>
              <a:t>JAVA_HOME%\jre\bin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Download from Apache website</a:t>
            </a:r>
          </a:p>
          <a:p>
            <a:pPr lvl="1"/>
            <a:r>
              <a:rPr lang="en-US" altLang="zh-CN" dirty="0" smtClean="0">
                <a:hlinkClick r:id="rId2"/>
              </a:rPr>
              <a:t>http://maven.apache.org/download.cgi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Installation</a:t>
            </a:r>
          </a:p>
          <a:p>
            <a:pPr lvl="1"/>
            <a:r>
              <a:rPr lang="en-US" altLang="zh-CN" dirty="0" smtClean="0"/>
              <a:t>Unzip to C:\apache-maven-3.3.9</a:t>
            </a:r>
          </a:p>
          <a:p>
            <a:r>
              <a:rPr lang="en-US" altLang="zh-CN" dirty="0" err="1" smtClean="0"/>
              <a:t>Env</a:t>
            </a:r>
            <a:r>
              <a:rPr lang="en-US" altLang="zh-CN" dirty="0" smtClean="0"/>
              <a:t> settings</a:t>
            </a:r>
          </a:p>
          <a:p>
            <a:pPr lvl="1"/>
            <a:r>
              <a:rPr lang="en-US" altLang="zh-CN" dirty="0" smtClean="0"/>
              <a:t>Windows environment variables settings</a:t>
            </a:r>
          </a:p>
          <a:p>
            <a:pPr lvl="2"/>
            <a:r>
              <a:rPr lang="en-US" altLang="zh-CN" dirty="0" smtClean="0"/>
              <a:t>M2_HOME = C:\apache-maven-3.3.9</a:t>
            </a:r>
          </a:p>
          <a:p>
            <a:pPr lvl="2"/>
            <a:r>
              <a:rPr lang="en-US" altLang="zh-CN" dirty="0" smtClean="0"/>
              <a:t>PATH = %M2_HOME%;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安装完成检查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-v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85992"/>
            <a:ext cx="8858280" cy="158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创建如图目录结构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</a:t>
            </a:r>
            <a:r>
              <a:rPr lang="en-US" altLang="zh-CN" dirty="0" smtClean="0"/>
              <a:t>main/java</a:t>
            </a:r>
            <a:r>
              <a:rPr lang="zh-CN" altLang="en-US" dirty="0" smtClean="0"/>
              <a:t>目录下创建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源代码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在</a:t>
            </a:r>
            <a:r>
              <a:rPr lang="en-US" altLang="zh-CN" dirty="0" smtClean="0"/>
              <a:t>test/java</a:t>
            </a:r>
            <a:r>
              <a:rPr lang="zh-CN" altLang="en-US" dirty="0" smtClean="0"/>
              <a:t>下创建测试代码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编写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构建项目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编译：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mvn</a:t>
            </a:r>
            <a:r>
              <a:rPr lang="en-US" altLang="zh-CN" b="1" dirty="0" smtClean="0">
                <a:solidFill>
                  <a:srgbClr val="00B0F0"/>
                </a:solidFill>
              </a:rPr>
              <a:t> compile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lvl="2" algn="just"/>
            <a:r>
              <a:rPr lang="zh-CN" altLang="en-US" dirty="0" smtClean="0"/>
              <a:t>首次运行会下载第三方插件和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依赖的</a:t>
            </a:r>
            <a:r>
              <a:rPr lang="en-US" altLang="zh-CN" dirty="0" smtClean="0"/>
              <a:t>jar</a:t>
            </a:r>
          </a:p>
          <a:p>
            <a:pPr lvl="1" algn="just"/>
            <a:r>
              <a:rPr lang="zh-CN" altLang="en-US" dirty="0" smtClean="0"/>
              <a:t>运行测试</a:t>
            </a:r>
            <a:r>
              <a:rPr lang="zh-CN" altLang="en-US" dirty="0" smtClean="0"/>
              <a:t>用例：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mvn</a:t>
            </a:r>
            <a:r>
              <a:rPr lang="en-US" altLang="zh-CN" b="1" dirty="0" smtClean="0">
                <a:solidFill>
                  <a:srgbClr val="00B0F0"/>
                </a:solidFill>
              </a:rPr>
              <a:t> test</a:t>
            </a:r>
          </a:p>
          <a:p>
            <a:pPr lvl="1" algn="just"/>
            <a:r>
              <a:rPr lang="zh-CN" altLang="en-US" dirty="0" smtClean="0"/>
              <a:t>打包：</a:t>
            </a:r>
            <a:r>
              <a:rPr lang="en-US" altLang="zh-CN" b="1" dirty="0" err="1" smtClean="0">
                <a:solidFill>
                  <a:srgbClr val="00B0F0"/>
                </a:solidFill>
              </a:rPr>
              <a:t>mvn</a:t>
            </a:r>
            <a:r>
              <a:rPr lang="en-US" altLang="zh-CN" b="1" dirty="0" smtClean="0">
                <a:solidFill>
                  <a:srgbClr val="00B0F0"/>
                </a:solidFill>
              </a:rPr>
              <a:t> package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643050"/>
            <a:ext cx="2275252" cy="194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源代码示例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47" y="1643050"/>
            <a:ext cx="3590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22" y="3571876"/>
            <a:ext cx="71818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143240" y="2928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源代码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7950" y="3714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测试</a:t>
            </a:r>
            <a:r>
              <a:rPr lang="zh-CN" altLang="en-US" b="1" dirty="0" smtClean="0">
                <a:solidFill>
                  <a:srgbClr val="FF0000"/>
                </a:solidFill>
              </a:rPr>
              <a:t>代码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pom.xml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1730375"/>
            <a:ext cx="749935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compile</a:t>
            </a:r>
            <a:r>
              <a:rPr lang="zh-CN" altLang="en-US" dirty="0" smtClean="0"/>
              <a:t>编译源代码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test-compile</a:t>
            </a:r>
            <a:r>
              <a:rPr lang="zh-CN" altLang="en-US" dirty="0" smtClean="0"/>
              <a:t>编译测试代码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test</a:t>
            </a:r>
            <a:r>
              <a:rPr lang="zh-CN" altLang="en-US" dirty="0" smtClean="0"/>
              <a:t>运行测试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package</a:t>
            </a:r>
            <a:r>
              <a:rPr lang="zh-CN" altLang="en-US" dirty="0" smtClean="0"/>
              <a:t>打包，根据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打成</a:t>
            </a:r>
            <a:r>
              <a:rPr lang="en-US" altLang="zh-CN" dirty="0" smtClean="0"/>
              <a:t>war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jar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war</a:t>
            </a:r>
            <a:r>
              <a:rPr lang="zh-CN" altLang="en-US" dirty="0" smtClean="0"/>
              <a:t>，则此命令相当于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war:war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pom.xml</a:t>
            </a:r>
            <a:r>
              <a:rPr lang="zh-CN" altLang="en-US" dirty="0" smtClean="0"/>
              <a:t>中设置</a:t>
            </a:r>
            <a:r>
              <a:rPr lang="en-US" altLang="zh-CN" dirty="0" smtClean="0"/>
              <a:t>jar</a:t>
            </a:r>
            <a:r>
              <a:rPr lang="zh-CN" altLang="en-US" dirty="0" smtClean="0"/>
              <a:t>，则此命令相当于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jar:jar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–</a:t>
            </a:r>
            <a:r>
              <a:rPr lang="en-US" altLang="zh-CN" b="1" dirty="0" err="1" smtClean="0"/>
              <a:t>Dtest</a:t>
            </a:r>
            <a:r>
              <a:rPr lang="en-US" altLang="zh-CN" b="1" dirty="0" smtClean="0"/>
              <a:t> package</a:t>
            </a:r>
          </a:p>
          <a:p>
            <a:pPr lvl="1"/>
            <a:r>
              <a:rPr lang="zh-CN" altLang="en-US" dirty="0" smtClean="0"/>
              <a:t>打包但不编译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，例：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package –</a:t>
            </a:r>
            <a:r>
              <a:rPr lang="en-US" altLang="zh-CN" dirty="0" err="1" smtClean="0"/>
              <a:t>Dmaven.test.skip</a:t>
            </a:r>
            <a:r>
              <a:rPr lang="en-US" altLang="zh-CN" dirty="0" smtClean="0"/>
              <a:t>=true</a:t>
            </a:r>
          </a:p>
          <a:p>
            <a:pPr lvl="1"/>
            <a:r>
              <a:rPr lang="zh-CN" altLang="en-US" dirty="0" smtClean="0"/>
              <a:t>打包、编译但是不运行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，例：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package -</a:t>
            </a:r>
            <a:r>
              <a:rPr lang="en-US" altLang="zh-CN" dirty="0" err="1" smtClean="0"/>
              <a:t>DskipTests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install</a:t>
            </a:r>
            <a:r>
              <a:rPr lang="zh-CN" altLang="en-US" dirty="0" smtClean="0"/>
              <a:t>在本地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中安装</a:t>
            </a:r>
            <a:r>
              <a:rPr lang="en-US" altLang="zh-CN" dirty="0" smtClean="0"/>
              <a:t>jar</a:t>
            </a:r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clean</a:t>
            </a:r>
            <a:r>
              <a:rPr lang="zh-CN" altLang="en-US" dirty="0" smtClean="0"/>
              <a:t>清除产生的项目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eclipse:eclipse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eclipase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idea:idea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b="1" dirty="0" err="1" smtClean="0"/>
              <a:t>mvn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eclipse:clean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的一些系统设置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如何使用其他项目的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方法一：拷贝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包到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方法二：直接在本地仓库中查找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472</Words>
  <PresentationFormat>全屏显示(4:3)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Maven</vt:lpstr>
      <vt:lpstr>requirement</vt:lpstr>
      <vt:lpstr>Maven installation</vt:lpstr>
      <vt:lpstr>Maven安装完成检查</vt:lpstr>
      <vt:lpstr>使用maven创建helloworld项目</vt:lpstr>
      <vt:lpstr>Java源代码示例</vt:lpstr>
      <vt:lpstr>pom.xml</vt:lpstr>
      <vt:lpstr>Maven常用命令</vt:lpstr>
      <vt:lpstr>如何使用其他项目的jar包</vt:lpstr>
      <vt:lpstr>Maven仓库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hfbj</dc:creator>
  <cp:lastModifiedBy>hfbj</cp:lastModifiedBy>
  <cp:revision>61</cp:revision>
  <dcterms:created xsi:type="dcterms:W3CDTF">2016-09-29T01:16:26Z</dcterms:created>
  <dcterms:modified xsi:type="dcterms:W3CDTF">2016-12-29T09:22:24Z</dcterms:modified>
</cp:coreProperties>
</file>