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6" r:id="rId4"/>
    <p:sldId id="265" r:id="rId5"/>
    <p:sldId id="257" r:id="rId6"/>
    <p:sldId id="274" r:id="rId7"/>
    <p:sldId id="260" r:id="rId8"/>
    <p:sldId id="261" r:id="rId9"/>
    <p:sldId id="262" r:id="rId10"/>
    <p:sldId id="263" r:id="rId11"/>
    <p:sldId id="264" r:id="rId12"/>
    <p:sldId id="267" r:id="rId13"/>
    <p:sldId id="268" r:id="rId14"/>
    <p:sldId id="270" r:id="rId15"/>
    <p:sldId id="271" r:id="rId16"/>
    <p:sldId id="272" r:id="rId17"/>
    <p:sldId id="273" r:id="rId18"/>
    <p:sldId id="269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-184" y="-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177D-4D24-4D5B-9883-5FDB7C835FD3}" type="datetimeFigureOut">
              <a:rPr lang="zh-CN" altLang="en-US" smtClean="0"/>
              <a:pPr/>
              <a:t>2016/9/21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C63BB-9E6D-4BF5-8B19-B02A97F6D1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943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177D-4D24-4D5B-9883-5FDB7C835FD3}" type="datetimeFigureOut">
              <a:rPr lang="zh-CN" altLang="en-US" smtClean="0"/>
              <a:pPr/>
              <a:t>2016/9/21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C63BB-9E6D-4BF5-8B19-B02A97F6D1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90689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177D-4D24-4D5B-9883-5FDB7C835FD3}" type="datetimeFigureOut">
              <a:rPr lang="zh-CN" altLang="en-US" smtClean="0"/>
              <a:pPr/>
              <a:t>2016/9/21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C63BB-9E6D-4BF5-8B19-B02A97F6D1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1147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177D-4D24-4D5B-9883-5FDB7C835FD3}" type="datetimeFigureOut">
              <a:rPr lang="zh-CN" altLang="en-US" smtClean="0"/>
              <a:pPr/>
              <a:t>2016/9/21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C63BB-9E6D-4BF5-8B19-B02A97F6D1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59158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177D-4D24-4D5B-9883-5FDB7C835FD3}" type="datetimeFigureOut">
              <a:rPr lang="zh-CN" altLang="en-US" smtClean="0"/>
              <a:pPr/>
              <a:t>2016/9/21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C63BB-9E6D-4BF5-8B19-B02A97F6D1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2949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177D-4D24-4D5B-9883-5FDB7C835FD3}" type="datetimeFigureOut">
              <a:rPr lang="zh-CN" altLang="en-US" smtClean="0"/>
              <a:pPr/>
              <a:t>2016/9/21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C63BB-9E6D-4BF5-8B19-B02A97F6D1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79635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177D-4D24-4D5B-9883-5FDB7C835FD3}" type="datetimeFigureOut">
              <a:rPr lang="zh-CN" altLang="en-US" smtClean="0"/>
              <a:pPr/>
              <a:t>2016/9/21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C63BB-9E6D-4BF5-8B19-B02A97F6D1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45708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177D-4D24-4D5B-9883-5FDB7C835FD3}" type="datetimeFigureOut">
              <a:rPr lang="zh-CN" altLang="en-US" smtClean="0"/>
              <a:pPr/>
              <a:t>2016/9/21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C63BB-9E6D-4BF5-8B19-B02A97F6D1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30175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177D-4D24-4D5B-9883-5FDB7C835FD3}" type="datetimeFigureOut">
              <a:rPr lang="zh-CN" altLang="en-US" smtClean="0"/>
              <a:pPr/>
              <a:t>2016/9/21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C63BB-9E6D-4BF5-8B19-B02A97F6D1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35505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177D-4D24-4D5B-9883-5FDB7C835FD3}" type="datetimeFigureOut">
              <a:rPr lang="zh-CN" altLang="en-US" smtClean="0"/>
              <a:pPr/>
              <a:t>2016/9/21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C63BB-9E6D-4BF5-8B19-B02A97F6D1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79068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4177D-4D24-4D5B-9883-5FDB7C835FD3}" type="datetimeFigureOut">
              <a:rPr lang="zh-CN" altLang="en-US" smtClean="0"/>
              <a:pPr/>
              <a:t>2016/9/21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C63BB-9E6D-4BF5-8B19-B02A97F6D1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86777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4177D-4D24-4D5B-9883-5FDB7C835FD3}" type="datetimeFigureOut">
              <a:rPr lang="zh-CN" altLang="en-US" smtClean="0"/>
              <a:pPr/>
              <a:t>2016/9/21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C63BB-9E6D-4BF5-8B19-B02A97F6D1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13215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CD based on Agile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53918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目标状态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61202" y="656062"/>
            <a:ext cx="6372225" cy="56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持续交付团队位置及成员角色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持续交附团队定位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持续交付方法的提供者和传播者。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持续交付服务的提供者。</a:t>
            </a:r>
            <a:endParaRPr lang="en-US" altLang="zh-CN" dirty="0" smtClean="0"/>
          </a:p>
          <a:p>
            <a:r>
              <a:rPr lang="zh-CN" altLang="en-US" dirty="0" smtClean="0"/>
              <a:t>持续交付团队成员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CD</a:t>
            </a:r>
            <a:r>
              <a:rPr lang="zh-CN" altLang="en-US" dirty="0" smtClean="0"/>
              <a:t>工程师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自动化构建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负责自动化构建系统</a:t>
            </a:r>
            <a:r>
              <a:rPr lang="zh-CN" altLang="en-US" dirty="0" smtClean="0"/>
              <a:t>的</a:t>
            </a:r>
            <a:r>
              <a:rPr lang="zh-CN" altLang="en-US" dirty="0" smtClean="0"/>
              <a:t>设计</a:t>
            </a:r>
            <a:r>
              <a:rPr lang="zh-CN" altLang="en-US" dirty="0" smtClean="0"/>
              <a:t>与建设</a:t>
            </a:r>
            <a:r>
              <a:rPr lang="zh-CN" altLang="en-US" dirty="0" smtClean="0"/>
              <a:t>、自动化脚本的设计与编写。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CD</a:t>
            </a:r>
            <a:r>
              <a:rPr lang="zh-CN" altLang="en-US" dirty="0" smtClean="0"/>
              <a:t>工程师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自动化测试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负责自动化测试系统的设计与建设、自动化测试用例与脚本的设计与编写。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CD</a:t>
            </a:r>
            <a:r>
              <a:rPr lang="zh-CN" altLang="en-US" dirty="0" smtClean="0"/>
              <a:t>工程师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自动化部署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负现自动化部署</a:t>
            </a:r>
            <a:r>
              <a:rPr lang="zh-CN" altLang="en-US" dirty="0" smtClean="0"/>
              <a:t>系统的设计与</a:t>
            </a:r>
            <a:r>
              <a:rPr lang="zh-CN" altLang="en-US" dirty="0" smtClean="0"/>
              <a:t>建设、自动化部署</a:t>
            </a:r>
            <a:r>
              <a:rPr lang="zh-CN" altLang="en-US" dirty="0" smtClean="0"/>
              <a:t>脚本的设计与</a:t>
            </a:r>
            <a:r>
              <a:rPr lang="zh-CN" altLang="en-US" dirty="0" smtClean="0"/>
              <a:t>编写。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版本控制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分支策略设计，版本定义，版本库管理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Essential Practices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Don’t check in on a broken build.</a:t>
            </a:r>
          </a:p>
          <a:p>
            <a:r>
              <a:rPr lang="en-US" altLang="zh-CN" dirty="0" smtClean="0"/>
              <a:t>Test locally first.</a:t>
            </a:r>
          </a:p>
          <a:p>
            <a:r>
              <a:rPr lang="en-US" altLang="zh-CN" dirty="0" smtClean="0"/>
              <a:t>Wait for commit tests before next task.</a:t>
            </a:r>
          </a:p>
          <a:p>
            <a:r>
              <a:rPr lang="en-US" altLang="zh-CN" dirty="0" smtClean="0"/>
              <a:t>Never go home on a broken build.</a:t>
            </a:r>
          </a:p>
          <a:p>
            <a:r>
              <a:rPr lang="en-US" altLang="zh-CN" dirty="0" smtClean="0"/>
              <a:t>Be ready to revert.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Envrionment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Keep them all the same – test to production.</a:t>
            </a:r>
          </a:p>
          <a:p>
            <a:r>
              <a:rPr lang="en-US" altLang="zh-CN" dirty="0" smtClean="0"/>
              <a:t>Standard development environment.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Dependencies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Central store of external libraries.</a:t>
            </a:r>
          </a:p>
          <a:p>
            <a:r>
              <a:rPr lang="en-US" altLang="zh-CN" dirty="0" smtClean="0"/>
              <a:t>Manage our own NXG components.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Configuration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Application, software and environment.</a:t>
            </a:r>
          </a:p>
          <a:p>
            <a:r>
              <a:rPr lang="en-US" altLang="zh-CN" dirty="0" smtClean="0"/>
              <a:t>Do it at deployment time.</a:t>
            </a:r>
          </a:p>
          <a:p>
            <a:r>
              <a:rPr lang="en-US" altLang="zh-CN" dirty="0" smtClean="0"/>
              <a:t>Automate it.</a:t>
            </a:r>
          </a:p>
          <a:p>
            <a:r>
              <a:rPr lang="en-US" altLang="zh-CN" dirty="0" smtClean="0"/>
              <a:t>Use SVN.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Deploy to Production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Same process as used in test.</a:t>
            </a:r>
          </a:p>
          <a:p>
            <a:r>
              <a:rPr lang="en-US" altLang="zh-CN" dirty="0" smtClean="0"/>
              <a:t>Frequently tested.</a:t>
            </a:r>
          </a:p>
          <a:p>
            <a:r>
              <a:rPr lang="en-US" altLang="zh-CN" dirty="0" smtClean="0"/>
              <a:t>Controlled.</a:t>
            </a:r>
          </a:p>
          <a:p>
            <a:r>
              <a:rPr lang="en-US" altLang="zh-CN" dirty="0" smtClean="0"/>
              <a:t>Should be able to undo changes.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Best practices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Only build the binaries once.</a:t>
            </a:r>
          </a:p>
          <a:p>
            <a:r>
              <a:rPr lang="en-US" altLang="zh-CN" dirty="0" smtClean="0"/>
              <a:t>Deploy the same way to every environment.</a:t>
            </a:r>
          </a:p>
          <a:p>
            <a:r>
              <a:rPr lang="en-US" altLang="zh-CN" dirty="0" smtClean="0"/>
              <a:t>Smoke Test the deployment.</a:t>
            </a:r>
          </a:p>
          <a:p>
            <a:r>
              <a:rPr lang="en-US" altLang="zh-CN" dirty="0" smtClean="0"/>
              <a:t>Deploy into a copy of production.</a:t>
            </a:r>
          </a:p>
          <a:p>
            <a:r>
              <a:rPr lang="en-US" altLang="zh-CN" dirty="0" smtClean="0"/>
              <a:t>Each change should move all the way along the pipeline.</a:t>
            </a:r>
          </a:p>
          <a:p>
            <a:r>
              <a:rPr lang="en-US" altLang="zh-CN" dirty="0" smtClean="0"/>
              <a:t>If anything failed – stop.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76449" y="1635512"/>
            <a:ext cx="650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Agile Software Development Process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12" y="1825625"/>
            <a:ext cx="8715375" cy="45910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907614" y="6428501"/>
            <a:ext cx="41184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reference: http://wiki.csdn.net/pages/viewpage.action?pageId=3014736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xmlns="" val="1635708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CI</a:t>
            </a:r>
            <a:r>
              <a:rPr lang="zh-CN" altLang="en-US" dirty="0" smtClean="0"/>
              <a:t> </a:t>
            </a:r>
            <a:r>
              <a:rPr lang="en-US" altLang="zh-CN" dirty="0" smtClean="0"/>
              <a:t>Principle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Createa</a:t>
            </a:r>
            <a:r>
              <a:rPr lang="en-US" altLang="zh-CN" dirty="0" smtClean="0"/>
              <a:t> repeatable, reliable process for releasing software.</a:t>
            </a:r>
          </a:p>
          <a:p>
            <a:r>
              <a:rPr lang="en-US" altLang="zh-CN" dirty="0" smtClean="0"/>
              <a:t>Automate almost everything.</a:t>
            </a:r>
          </a:p>
          <a:p>
            <a:r>
              <a:rPr lang="en-US" altLang="zh-CN" dirty="0" smtClean="0"/>
              <a:t>Keep everything in version control.</a:t>
            </a:r>
          </a:p>
          <a:p>
            <a:r>
              <a:rPr lang="en-US" altLang="zh-CN" dirty="0" smtClean="0"/>
              <a:t>If it hurts, do it more frequently and bring the pain forward. </a:t>
            </a:r>
          </a:p>
          <a:p>
            <a:r>
              <a:rPr lang="en-US" altLang="zh-CN" dirty="0" smtClean="0"/>
              <a:t>Build quality in.</a:t>
            </a:r>
          </a:p>
          <a:p>
            <a:r>
              <a:rPr lang="en-US" altLang="zh-CN" dirty="0" smtClean="0"/>
              <a:t>Done means released.</a:t>
            </a:r>
          </a:p>
          <a:p>
            <a:r>
              <a:rPr lang="en-US" altLang="zh-CN" dirty="0" smtClean="0"/>
              <a:t>Everybody is responsible for the delivery process.</a:t>
            </a:r>
          </a:p>
          <a:p>
            <a:r>
              <a:rPr lang="en-US" altLang="zh-CN" dirty="0" smtClean="0"/>
              <a:t>Continuous Improvement.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Tools selection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Plan</a:t>
            </a:r>
          </a:p>
          <a:p>
            <a:pPr lvl="1"/>
            <a:r>
              <a:rPr lang="en-US" altLang="zh-CN" dirty="0" smtClean="0"/>
              <a:t>Agile management: JIRA</a:t>
            </a:r>
          </a:p>
          <a:p>
            <a:pPr lvl="1"/>
            <a:r>
              <a:rPr lang="en-US" altLang="zh-CN" dirty="0" smtClean="0"/>
              <a:t>Version Control: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(branch strategy, version definition)</a:t>
            </a:r>
          </a:p>
          <a:p>
            <a:pPr lvl="1"/>
            <a:r>
              <a:rPr lang="en-US" altLang="zh-CN" dirty="0" smtClean="0"/>
              <a:t>Environment Configuration: Puppet </a:t>
            </a:r>
          </a:p>
          <a:p>
            <a:r>
              <a:rPr lang="en-US" altLang="zh-CN" dirty="0" smtClean="0"/>
              <a:t>Build</a:t>
            </a:r>
          </a:p>
          <a:p>
            <a:pPr lvl="1"/>
            <a:r>
              <a:rPr lang="en-US" altLang="zh-CN" dirty="0" smtClean="0"/>
              <a:t>For example: Maven</a:t>
            </a:r>
          </a:p>
          <a:p>
            <a:r>
              <a:rPr lang="en-US" altLang="zh-CN" dirty="0" smtClean="0"/>
              <a:t>CI</a:t>
            </a:r>
          </a:p>
          <a:p>
            <a:pPr lvl="1"/>
            <a:r>
              <a:rPr lang="en-US" altLang="zh-CN" dirty="0" smtClean="0"/>
              <a:t>Jenkins</a:t>
            </a:r>
          </a:p>
          <a:p>
            <a:r>
              <a:rPr lang="en-US" altLang="zh-CN" dirty="0" smtClean="0"/>
              <a:t>Deployment</a:t>
            </a:r>
          </a:p>
          <a:p>
            <a:pPr lvl="1"/>
            <a:r>
              <a:rPr lang="en-US" altLang="zh-CN" dirty="0" err="1" smtClean="0"/>
              <a:t>Docker</a:t>
            </a:r>
            <a:endParaRPr lang="en-US" altLang="zh-CN" dirty="0" smtClean="0"/>
          </a:p>
          <a:p>
            <a:r>
              <a:rPr lang="en-US" altLang="zh-CN" dirty="0" smtClean="0"/>
              <a:t>Operate</a:t>
            </a:r>
          </a:p>
          <a:p>
            <a:pPr lvl="1"/>
            <a:r>
              <a:rPr lang="en-US" altLang="zh-CN" dirty="0" smtClean="0"/>
              <a:t>?</a:t>
            </a:r>
          </a:p>
          <a:p>
            <a:r>
              <a:rPr lang="en-US" altLang="zh-CN" dirty="0" smtClean="0"/>
              <a:t>Feedback</a:t>
            </a:r>
          </a:p>
          <a:p>
            <a:pPr lvl="1"/>
            <a:r>
              <a:rPr lang="en-US" altLang="zh-CN" dirty="0" err="1" smtClean="0"/>
              <a:t>HipChat</a:t>
            </a:r>
            <a:r>
              <a:rPr lang="en-US" altLang="zh-CN" dirty="0" smtClean="0"/>
              <a:t>, Email, …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52624" y="1616927"/>
            <a:ext cx="1515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Issue_id</a:t>
            </a:r>
            <a:endParaRPr lang="en-US" altLang="zh-CN" dirty="0" smtClean="0"/>
          </a:p>
          <a:p>
            <a:r>
              <a:rPr lang="en-US" altLang="zh-CN" dirty="0" err="1" smtClean="0"/>
              <a:t>Changeset_id</a:t>
            </a:r>
            <a:endParaRPr lang="en-US" altLang="zh-CN" dirty="0" smtClean="0"/>
          </a:p>
          <a:p>
            <a:r>
              <a:rPr lang="en-US" altLang="zh-CN" dirty="0" smtClean="0"/>
              <a:t>version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Continuous Integration Process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76362" y="1825625"/>
            <a:ext cx="943927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84145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版本控制</a:t>
            </a:r>
            <a:r>
              <a:rPr lang="zh-CN" altLang="en-US" dirty="0" smtClean="0"/>
              <a:t>模型（多团队）必须达成</a:t>
            </a:r>
            <a:r>
              <a:rPr lang="zh-CN" altLang="en-US" dirty="0" smtClean="0"/>
              <a:t>的</a:t>
            </a:r>
            <a:r>
              <a:rPr lang="zh-CN" altLang="en-US" dirty="0" smtClean="0"/>
              <a:t>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快速</a:t>
            </a:r>
            <a:r>
              <a:rPr lang="zh-CN" altLang="en-US" dirty="0" smtClean="0"/>
              <a:t>失败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代码冲突和集成问题应该可以被迅速</a:t>
            </a:r>
            <a:r>
              <a:rPr lang="zh-CN" altLang="en-US" dirty="0" smtClean="0"/>
              <a:t>发现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经常修复小问题要胜过不常修复大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r>
              <a:rPr lang="zh-CN" altLang="en-US" dirty="0" smtClean="0"/>
              <a:t>一直可</a:t>
            </a:r>
            <a:r>
              <a:rPr lang="zh-CN" altLang="en-US" dirty="0" smtClean="0"/>
              <a:t>发布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即使经历了一个混乱的</a:t>
            </a:r>
            <a:r>
              <a:rPr lang="en-US" altLang="zh-CN" dirty="0" smtClean="0"/>
              <a:t>Sprint</a:t>
            </a:r>
            <a:r>
              <a:rPr lang="zh-CN" altLang="en-US" dirty="0" smtClean="0"/>
              <a:t>，也要保证至少有些可以发布的内容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简单</a:t>
            </a:r>
            <a:endParaRPr lang="en-US" altLang="zh-CN" dirty="0" smtClean="0"/>
          </a:p>
          <a:p>
            <a:pPr lvl="1"/>
            <a:r>
              <a:rPr lang="zh-CN" altLang="en-US" smtClean="0"/>
              <a:t>所有的团队成员每天都会使用这些模式，所以相关规则和程序必须要简单明了。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Continuous Delivery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持续交付</a:t>
            </a:r>
            <a:endParaRPr lang="en-US" altLang="zh-CN" dirty="0"/>
          </a:p>
          <a:p>
            <a:pPr lvl="1"/>
            <a:r>
              <a:rPr lang="zh-CN" altLang="en-US" dirty="0"/>
              <a:t>软件一直处在可发布状态</a:t>
            </a:r>
            <a:endParaRPr lang="en-US" altLang="zh-CN" dirty="0"/>
          </a:p>
          <a:p>
            <a:r>
              <a:rPr lang="zh-CN" altLang="en-US" dirty="0"/>
              <a:t>发布周期</a:t>
            </a:r>
            <a:endParaRPr lang="en-US" altLang="zh-CN" dirty="0"/>
          </a:p>
          <a:p>
            <a:pPr lvl="1"/>
            <a:r>
              <a:rPr lang="zh-CN" altLang="en-US" dirty="0"/>
              <a:t>月</a:t>
            </a:r>
            <a:r>
              <a:rPr lang="en-US" altLang="zh-CN" dirty="0"/>
              <a:t>-</a:t>
            </a:r>
            <a:r>
              <a:rPr lang="zh-CN" altLang="en-US" dirty="0"/>
              <a:t>周</a:t>
            </a:r>
            <a:r>
              <a:rPr lang="en-US" altLang="zh-CN"/>
              <a:t>-</a:t>
            </a:r>
            <a:r>
              <a:rPr lang="zh-CN" altLang="en-US"/>
              <a:t>日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0" y="6027576"/>
            <a:ext cx="911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持续发布成熟度模型</a:t>
            </a:r>
            <a:r>
              <a:rPr lang="en-US" altLang="zh-CN" dirty="0" smtClean="0"/>
              <a:t>https</a:t>
            </a:r>
            <a:r>
              <a:rPr lang="en-US" altLang="zh-CN" dirty="0" smtClean="0"/>
              <a:t>://www.infoq.com/articles/Continuous-Delivery-Maturity-Model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45366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持续发布成熟度模型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t="9951" b="10557"/>
          <a:stretch>
            <a:fillRect/>
          </a:stretch>
        </p:blipFill>
        <p:spPr bwMode="auto">
          <a:xfrm>
            <a:off x="1264168" y="1315624"/>
            <a:ext cx="9872693" cy="5542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持续交付</a:t>
            </a:r>
            <a:r>
              <a:rPr lang="en-US" altLang="zh-CN" dirty="0" smtClean="0"/>
              <a:t>-</a:t>
            </a:r>
            <a:r>
              <a:rPr lang="zh-CN" altLang="en-US" dirty="0" smtClean="0"/>
              <a:t>组织架构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00749" y="1785257"/>
            <a:ext cx="931545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2670</TotalTime>
  <Words>484</Words>
  <Application>Microsoft Office PowerPoint</Application>
  <PresentationFormat>自定义</PresentationFormat>
  <Paragraphs>91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主题​​</vt:lpstr>
      <vt:lpstr>CD based on Agile</vt:lpstr>
      <vt:lpstr>Agile Software Development Process</vt:lpstr>
      <vt:lpstr>CI Principle</vt:lpstr>
      <vt:lpstr>Tools selection</vt:lpstr>
      <vt:lpstr>Continuous Integration Process</vt:lpstr>
      <vt:lpstr>版本控制模型（多团队）必须达成的目标</vt:lpstr>
      <vt:lpstr>Continuous Delivery</vt:lpstr>
      <vt:lpstr>持续发布成熟度模型</vt:lpstr>
      <vt:lpstr>持续交付-组织架构</vt:lpstr>
      <vt:lpstr>目标状态</vt:lpstr>
      <vt:lpstr>持续交付团队位置及成员角色</vt:lpstr>
      <vt:lpstr>Essential Practices</vt:lpstr>
      <vt:lpstr>Envrionment</vt:lpstr>
      <vt:lpstr>Dependencies</vt:lpstr>
      <vt:lpstr>Configuration</vt:lpstr>
      <vt:lpstr>Deploy to Production</vt:lpstr>
      <vt:lpstr>Best practices</vt:lpstr>
      <vt:lpstr>幻灯片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</dc:title>
  <dc:creator>hfbj</dc:creator>
  <cp:lastModifiedBy>hfbj</cp:lastModifiedBy>
  <cp:revision>64</cp:revision>
  <dcterms:created xsi:type="dcterms:W3CDTF">2016-09-21T05:43:54Z</dcterms:created>
  <dcterms:modified xsi:type="dcterms:W3CDTF">2016-09-23T02:19:38Z</dcterms:modified>
</cp:coreProperties>
</file>