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1" r:id="rId3"/>
    <p:sldId id="258" r:id="rId4"/>
    <p:sldId id="260" r:id="rId5"/>
    <p:sldId id="259" r:id="rId6"/>
    <p:sldId id="270" r:id="rId7"/>
    <p:sldId id="268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711D463-2F3D-4737-B20E-D70D4B50D8F0}" type="datetimeFigureOut">
              <a:rPr lang="es-CO" smtClean="0"/>
              <a:t>08/11/2015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9726CA5-15DD-40A6-AB1F-40C9528C909E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encrypted-tbn2.gstatic.com/images?q=tbn:ANd9GcQLElYjrFRhz0VlJ8vj4cCPEN5J36JXTmotOUNIHye6yYdgFaH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580112" y="3749457"/>
            <a:ext cx="29322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Jhon Mario cárdenas</a:t>
            </a:r>
          </a:p>
          <a:p>
            <a:r>
              <a:rPr lang="es-CO" sz="2800" dirty="0" smtClean="0"/>
              <a:t>William Ramírez</a:t>
            </a:r>
          </a:p>
          <a:p>
            <a:r>
              <a:rPr lang="es-CO" sz="2800" dirty="0" smtClean="0"/>
              <a:t>Iván Malaver</a:t>
            </a:r>
          </a:p>
          <a:p>
            <a:r>
              <a:rPr lang="es-CO" sz="2800" dirty="0" smtClean="0"/>
              <a:t>Miguel mateus</a:t>
            </a:r>
          </a:p>
          <a:p>
            <a:r>
              <a:rPr lang="es-CO" sz="2800" dirty="0" smtClean="0"/>
              <a:t>Dayana Mican</a:t>
            </a:r>
          </a:p>
          <a:p>
            <a:r>
              <a:rPr lang="es-CO" sz="2800" dirty="0" smtClean="0"/>
              <a:t>David Aldana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422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ES DE LA METODOLOGIA XP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3"/>
          <a:stretch/>
        </p:blipFill>
        <p:spPr bwMode="auto">
          <a:xfrm>
            <a:off x="1187624" y="1484784"/>
            <a:ext cx="6912768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635896" y="608330"/>
            <a:ext cx="161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FASES XP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221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46" name="Picture 2" descr="Planeación de la XP &lt;ul&gt;&lt;li&gt;Para planear la programación extrema debemos de tomar en consideración  algunas piezas clave c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76" y="87770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70" name="Picture 2" descr="Usos y aplicaciones de XP &lt;ul&gt;&lt;li&gt;Extreme Programming se usa actualmente para la creación y desarrollo practico de softwar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4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94" name="Picture 2" descr="Ejemplo de aplicación de Extreme Programming &lt;ul&gt;&lt;li&gt;Las aplicaciones donde se puede usar Extreme Programming son extensas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18" name="Picture 2" descr="Beneficios &lt;ul&gt;&lt;li&gt;El cliente tiene el control sobre las prioridades. &lt;/li&gt;&lt;/ul&gt;&lt;ul&gt;&lt;li&gt;Se hacen pruebas continuas durant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35006" y="1556792"/>
            <a:ext cx="687399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GRACIAS</a:t>
            </a:r>
            <a:endParaRPr lang="es-E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64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81690" y="2060848"/>
            <a:ext cx="74168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/>
              <a:t>La programación extrema es una metodología de desarrollo ligera (o ágil) basada en una serie de valores y de prácticas de buenas maneras que persigue el objetivo </a:t>
            </a:r>
            <a:r>
              <a:rPr lang="es-CO" sz="2400" b="1" dirty="0" smtClean="0"/>
              <a:t>de aumentar la productividad a la hora de desarrollar programas. </a:t>
            </a:r>
          </a:p>
          <a:p>
            <a:endParaRPr lang="es-CO" sz="2400" b="1" dirty="0" smtClean="0"/>
          </a:p>
          <a:p>
            <a:r>
              <a:rPr lang="es-CO" sz="2400" b="1" dirty="0" smtClean="0"/>
              <a:t>Este modelo de programación se basa en una serie de metodologías de desarrollo de software en la que se da prioridad a los trabajos que dan un resultado directo y que reducen la burocracia que hay al rededor de la programación.</a:t>
            </a:r>
            <a:endParaRPr lang="es-CO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3923928" y="476672"/>
            <a:ext cx="1107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</a:t>
            </a:r>
            <a:endParaRPr lang="es-E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istoria &lt;ul&gt;&lt;li&gt;Nació en 1996. &lt;/li&gt;&lt;/ul&gt;&lt;ul&gt;&lt;li&gt;Ken Beck fundador de la metodología de XP. &lt;/li&gt;&lt;/ul&gt;&lt;ul&gt;&lt;li&gt;Proyecto C3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74975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¿Qué es XP?  &lt;ul&gt;&lt;li&gt;Metodología para un ágil desarrollo de software. &lt;/li&gt;&lt;/ul&gt;&lt;ul&gt;&lt;li&gt;Programación basada en los deseo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alentino.es/blog/wp-content/uploads/2012/07/agile-pill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286000" y="227483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CO" sz="2400" dirty="0">
                <a:solidFill>
                  <a:srgbClr val="7030A0"/>
                </a:solidFill>
              </a:rPr>
              <a:t> Metodología basada en prueba y error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O" sz="2400" dirty="0">
                <a:solidFill>
                  <a:srgbClr val="7030A0"/>
                </a:solidFill>
              </a:rPr>
              <a:t> Fundamentada en Valores y Prácticas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O" sz="2400" dirty="0">
                <a:solidFill>
                  <a:srgbClr val="7030A0"/>
                </a:solidFill>
              </a:rPr>
              <a:t> Expresada en forma de 12 Prácticas–Conjunto completo–Se soportan unas a otras–Son conocidas desde hace tiempo. La novedad es juntarlas</a:t>
            </a:r>
          </a:p>
          <a:p>
            <a:r>
              <a:rPr lang="es-CO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</a:t>
            </a:r>
          </a:p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555776" y="83671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CARACTERÍSTICAS XP</a:t>
            </a:r>
            <a:endParaRPr lang="es-CO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6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2" descr="Valores de XP &lt;ul&gt;&lt;li&gt;Comunicación:  Crear software requiere de sistemas comunicados. &lt;/li&gt;&lt;/ul&gt;&lt;ul&gt;&lt;li&gt;Simplicidad:  Empe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5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12612"/>
            <a:ext cx="5328592" cy="3237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555776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>
                <a:solidFill>
                  <a:schemeClr val="tx2"/>
                </a:solidFill>
              </a:rPr>
              <a:t>Tenemos </a:t>
            </a:r>
            <a:r>
              <a:rPr lang="es-CO" dirty="0">
                <a:solidFill>
                  <a:schemeClr val="tx2"/>
                </a:solidFill>
              </a:rPr>
              <a:t>12 principios básicos que se agrupan en 4 categorías distintas</a:t>
            </a:r>
            <a:r>
              <a:rPr lang="es-CO" dirty="0" smtClean="0">
                <a:solidFill>
                  <a:schemeClr val="tx2"/>
                </a:solidFill>
              </a:rPr>
              <a:t>:</a:t>
            </a:r>
          </a:p>
          <a:p>
            <a:endParaRPr lang="es-CO" dirty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s-CO" dirty="0">
                <a:solidFill>
                  <a:schemeClr val="tx2"/>
                </a:solidFill>
              </a:rPr>
              <a:t>Retroalimentación</a:t>
            </a:r>
            <a:r>
              <a:rPr lang="es-CO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O" dirty="0" smtClean="0">
                <a:solidFill>
                  <a:schemeClr val="tx2"/>
                </a:solidFill>
              </a:rPr>
              <a:t>Proceso </a:t>
            </a:r>
            <a:r>
              <a:rPr lang="es-CO" dirty="0">
                <a:solidFill>
                  <a:schemeClr val="tx2"/>
                </a:solidFill>
              </a:rPr>
              <a:t>continuo en lugar de por bloques.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O" dirty="0">
                <a:solidFill>
                  <a:schemeClr val="tx2"/>
                </a:solidFill>
              </a:rPr>
              <a:t>Propiedad intelectual compartida.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CO" dirty="0">
                <a:solidFill>
                  <a:schemeClr val="tx2"/>
                </a:solidFill>
              </a:rPr>
              <a:t>Entendimiento compartido.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87824" y="980728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cap="all" dirty="0" smtClean="0">
                <a:solidFill>
                  <a:srgbClr val="FFC000"/>
                </a:solidFill>
              </a:rPr>
              <a:t>PRINCIPIOS BÁSICOS</a:t>
            </a:r>
          </a:p>
          <a:p>
            <a:pPr algn="ctr"/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192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http://image.slidesharecdn.com/metodologiasagilesxp-130306183051-phpapp02/95/metodologias-agiles-programacion-xtrema-1-638.jpg?cb=13625955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1" r="5292" b="23272"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Actividades &lt;ul&gt;&lt;li&gt;Codificación:  La parte mas importante de XP. &lt;/li&gt;&lt;/ul&gt;&lt;ul&gt;&lt;li&gt;Pruebas:  Nunca se puede estar segur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grupo13sistemaacademicoescolar.files.wordpress.com/2012/06/marcox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412776"/>
            <a:ext cx="7248525" cy="48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84904" y="59660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CICLO</a:t>
            </a:r>
            <a:r>
              <a:rPr lang="es-CO" sz="2400" dirty="0" smtClean="0"/>
              <a:t> XP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287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186</TotalTime>
  <Words>134</Words>
  <Application>Microsoft Office PowerPoint</Application>
  <PresentationFormat>Presentación en pantalla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Horizonte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</dc:creator>
  <cp:lastModifiedBy>Maria</cp:lastModifiedBy>
  <cp:revision>11</cp:revision>
  <dcterms:created xsi:type="dcterms:W3CDTF">2015-11-08T22:55:21Z</dcterms:created>
  <dcterms:modified xsi:type="dcterms:W3CDTF">2015-11-09T02:01:30Z</dcterms:modified>
</cp:coreProperties>
</file>