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35" d="100"/>
          <a:sy n="35" d="100"/>
        </p:scale>
        <p:origin x="166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10/19/2015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STAKEHOLDERS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GRUPO N 6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903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esultado de imagen para MUÑECO PENSADO"/>
          <p:cNvSpPr>
            <a:spLocks noChangeAspect="1" noChangeArrowheads="1"/>
          </p:cNvSpPr>
          <p:nvPr/>
        </p:nvSpPr>
        <p:spPr bwMode="auto">
          <a:xfrm>
            <a:off x="-983414" y="9845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4" descr="Resultado de imagen para MUÑECO PENSADO"/>
          <p:cNvSpPr>
            <a:spLocks noChangeAspect="1" noChangeArrowheads="1"/>
          </p:cNvSpPr>
          <p:nvPr/>
        </p:nvSpPr>
        <p:spPr bwMode="auto">
          <a:xfrm>
            <a:off x="155574" y="-144463"/>
            <a:ext cx="5892299" cy="58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2400"/>
            <a:ext cx="2162175" cy="2114550"/>
          </a:xfrm>
          <a:prstGeom prst="rect">
            <a:avLst/>
          </a:prstGeom>
        </p:spPr>
      </p:pic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6111" y="192993"/>
            <a:ext cx="9551899" cy="58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2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49640" y="387928"/>
            <a:ext cx="3200400" cy="665017"/>
          </a:xfrm>
        </p:spPr>
        <p:txBody>
          <a:bodyPr/>
          <a:lstStyle/>
          <a:p>
            <a:r>
              <a:rPr lang="es-CO" dirty="0" smtClean="0"/>
              <a:t>PROPIETARIOS</a:t>
            </a:r>
            <a:endParaRPr lang="es-CO" dirty="0"/>
          </a:p>
        </p:txBody>
      </p:sp>
      <p:sp>
        <p:nvSpPr>
          <p:cNvPr id="5" name="Marcador de posición de imagen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8644070" y="1302327"/>
            <a:ext cx="3105970" cy="6511637"/>
          </a:xfrm>
        </p:spPr>
        <p:txBody>
          <a:bodyPr>
            <a:normAutofit/>
          </a:bodyPr>
          <a:lstStyle/>
          <a:p>
            <a:r>
              <a:rPr lang="es-CO" sz="1800" dirty="0">
                <a:latin typeface="Arial" panose="020B0604020202020204" pitchFamily="34" charset="0"/>
                <a:cs typeface="Arial" panose="020B0604020202020204" pitchFamily="34" charset="0"/>
              </a:rPr>
              <a:t>Carvajal Tecnología y Servicios S.A.S. es una compañía multinacional que ofrece e integra soluciones de tercerización de procesos de </a:t>
            </a:r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</a:p>
          <a:p>
            <a:r>
              <a:rPr lang="es-CO" sz="2800" dirty="0"/>
              <a:t>1904 Manuel Carvajal Valencia</a:t>
            </a:r>
            <a:endParaRPr lang="es-CO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GERENTE</a:t>
            </a:r>
          </a:p>
          <a:p>
            <a:r>
              <a:rPr lang="es-CO" sz="1800" dirty="0" smtClean="0"/>
              <a:t> Adolfo Carvajal </a:t>
            </a:r>
          </a:p>
          <a:p>
            <a:r>
              <a:rPr lang="es-CO" sz="1800" dirty="0" smtClean="0"/>
              <a:t>SOCIOS</a:t>
            </a:r>
          </a:p>
          <a:p>
            <a:r>
              <a:rPr lang="pt-BR" sz="2000" dirty="0" err="1"/>
              <a:t>Cargraphics</a:t>
            </a:r>
            <a:r>
              <a:rPr lang="pt-BR" sz="2000" dirty="0"/>
              <a:t>, </a:t>
            </a:r>
            <a:r>
              <a:rPr lang="pt-BR" sz="2000" dirty="0" err="1"/>
              <a:t>Sycom</a:t>
            </a:r>
            <a:r>
              <a:rPr lang="pt-BR" sz="2000" dirty="0"/>
              <a:t>, </a:t>
            </a:r>
            <a:r>
              <a:rPr lang="pt-BR" sz="2000" dirty="0" err="1"/>
              <a:t>Carpak</a:t>
            </a:r>
            <a:r>
              <a:rPr lang="pt-BR" sz="2000" dirty="0"/>
              <a:t>, Editorial Norma, Musicar, </a:t>
            </a:r>
            <a:r>
              <a:rPr lang="pt-BR" sz="2000" dirty="0" err="1"/>
              <a:t>Mepal</a:t>
            </a:r>
            <a:r>
              <a:rPr lang="pt-BR" sz="2000" dirty="0"/>
              <a:t>, Publicar, Bico Internacional, </a:t>
            </a:r>
            <a:r>
              <a:rPr lang="pt-BR" sz="2000" dirty="0" err="1"/>
              <a:t>Fesa</a:t>
            </a:r>
            <a:r>
              <a:rPr lang="pt-BR" sz="2000" dirty="0"/>
              <a:t>, IBC e Integra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8" name="Picture 10" descr="http://i578.photobucket.com/albums/ss223/TopWatch/SAM_5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0" y="1285009"/>
            <a:ext cx="7623079" cy="428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0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170709"/>
          </a:xfrm>
        </p:spPr>
        <p:txBody>
          <a:bodyPr/>
          <a:lstStyle/>
          <a:p>
            <a:r>
              <a:rPr lang="es-CO" dirty="0" smtClean="0"/>
              <a:t>CLIENTES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6" name="Picture 4" descr="Resultado de imagen para falabe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66" y="161196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Resultado de imagen para cencos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Resultado de imagen para cencos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0" descr="Resultado de imagen para cencosu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AutoShape 12" descr="Resultado de imagen para cencosu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436" y="1414534"/>
            <a:ext cx="3486150" cy="13144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20" y="3882737"/>
            <a:ext cx="3705225" cy="12382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4501862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921327"/>
          </a:xfrm>
        </p:spPr>
        <p:txBody>
          <a:bodyPr/>
          <a:lstStyle/>
          <a:p>
            <a:r>
              <a:rPr lang="es-CO" dirty="0" smtClean="0"/>
              <a:t>DISTRIBUIDORES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software Workflow BPM </a:t>
            </a:r>
            <a:r>
              <a:rPr lang="en-US" sz="2400" dirty="0" smtClean="0"/>
              <a:t>(</a:t>
            </a:r>
            <a:r>
              <a:rPr lang="en-US" sz="2400" dirty="0"/>
              <a:t>Workload) y ECM (Electronic </a:t>
            </a:r>
            <a:r>
              <a:rPr lang="en-US" sz="2400" dirty="0" smtClean="0"/>
              <a:t>Content Management).</a:t>
            </a:r>
          </a:p>
          <a:p>
            <a:r>
              <a:rPr lang="en-US" sz="2400" dirty="0" smtClean="0"/>
              <a:t>COMPAQ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1" y="607002"/>
            <a:ext cx="4581525" cy="1000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47" y="1913659"/>
            <a:ext cx="2457450" cy="1866900"/>
          </a:xfrm>
          <a:prstGeom prst="rect">
            <a:avLst/>
          </a:prstGeom>
        </p:spPr>
      </p:pic>
      <p:pic>
        <p:nvPicPr>
          <p:cNvPr id="4098" name="Picture 2" descr="http://www.sgaim.es/web/img/logo_ec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1" y="2052204"/>
            <a:ext cx="38862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25" y="4557279"/>
            <a:ext cx="2547071" cy="14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sz="7200" dirty="0" smtClean="0"/>
              <a:t>ACREEDORES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33" y="427326"/>
            <a:ext cx="7250257" cy="36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5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GOBIERNO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868" y="2397991"/>
            <a:ext cx="590436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122</TotalTime>
  <Words>76</Words>
  <Application>Microsoft Office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Tipo de madera</vt:lpstr>
      <vt:lpstr>STAKEHOLDERS</vt:lpstr>
      <vt:lpstr>Presentación de PowerPoint</vt:lpstr>
      <vt:lpstr>PROPIETARIOS</vt:lpstr>
      <vt:lpstr>CLIENTES</vt:lpstr>
      <vt:lpstr>DISTRIBUIDORES</vt:lpstr>
      <vt:lpstr>Presentación de PowerPoint</vt:lpstr>
      <vt:lpstr>GOBIERNO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STAKEHOLDERS</dc:title>
  <dc:creator>USUARIO</dc:creator>
  <cp:lastModifiedBy>USUARIO</cp:lastModifiedBy>
  <cp:revision>11</cp:revision>
  <dcterms:created xsi:type="dcterms:W3CDTF">2015-10-19T19:33:05Z</dcterms:created>
  <dcterms:modified xsi:type="dcterms:W3CDTF">2015-10-19T21:35:55Z</dcterms:modified>
</cp:coreProperties>
</file>