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F88CE-5625-433C-89A9-1D03837EC95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F6AE6-3BB2-4F16-A66E-80E89D1D6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6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한국인들의 관심은 팀보다는 손흥민의 </a:t>
            </a:r>
            <a:r>
              <a:rPr lang="ko-KR" altLang="en-US"/>
              <a:t>활약에 있는 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F6AE6-3BB2-4F16-A66E-80E89D1D6A4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4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41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19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2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14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87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09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0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6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38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66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4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1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32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그림 4" descr="경기장, 건물, 스포츠 경기장, 축구이(가) 표시된 사진&#10;&#10;자동 생성된 설명">
            <a:extLst>
              <a:ext uri="{FF2B5EF4-FFF2-40B4-BE49-F238E27FC236}">
                <a16:creationId xmlns:a16="http://schemas.microsoft.com/office/drawing/2014/main" id="{01A5F922-61B9-FA61-E550-702B9B06A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5" b="7865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8346F5-856E-8D90-9E8E-6BAF996E7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ko-KR" altLang="en-US" sz="66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토트넘 경기</a:t>
            </a:r>
            <a:br>
              <a:rPr lang="en-US" altLang="ko-KR" sz="66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66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한국어 댓글 감성분석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211A37-6079-12A0-D2F0-A52C23A44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유튜브 댓글을 통해</a:t>
            </a:r>
            <a:endParaRPr lang="en-US" altLang="ko-KR" sz="20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12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BED13-6CC8-1288-769B-03FFA4CD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  <a:r>
              <a:rPr lang="en-US" altLang="ko-KR" dirty="0"/>
              <a:t>: </a:t>
            </a:r>
            <a:r>
              <a:rPr lang="ko-KR" altLang="en-US" dirty="0"/>
              <a:t>최근 </a:t>
            </a:r>
            <a:r>
              <a:rPr lang="en-US" altLang="ko-KR" dirty="0"/>
              <a:t>20</a:t>
            </a:r>
            <a:r>
              <a:rPr lang="ko-KR" altLang="en-US" dirty="0"/>
              <a:t>경기 반응 감성분석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2813AF-540C-83E7-DAEB-FE931009F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023" y="1661866"/>
            <a:ext cx="7897327" cy="3534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450E43-0BB6-848A-0F19-47F3E74776C6}"/>
              </a:ext>
            </a:extLst>
          </p:cNvPr>
          <p:cNvSpPr txBox="1"/>
          <p:nvPr/>
        </p:nvSpPr>
        <p:spPr>
          <a:xfrm>
            <a:off x="3036186" y="5573485"/>
            <a:ext cx="557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각 경기 반응 감성분석 결과를 </a:t>
            </a:r>
            <a:r>
              <a:rPr lang="ko-KR" altLang="en-US">
                <a:solidFill>
                  <a:schemeClr val="accent2">
                    <a:lumMod val="75000"/>
                  </a:schemeClr>
                </a:solidFill>
              </a:rPr>
              <a:t>엑셀로 저장했습니다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5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66727-6EA2-C6BC-AA29-B94B9CFD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긍정어</a:t>
            </a:r>
            <a:r>
              <a:rPr lang="ko-KR" altLang="en-US" dirty="0"/>
              <a:t> 빈도막대그래프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F21F06-E7D1-8D29-EFC1-361A3ADF9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395" y="2124949"/>
            <a:ext cx="7497115" cy="39437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0F8F2C-53AA-59DA-A494-A8860E242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96" y="1472303"/>
            <a:ext cx="2353003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1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66727-6EA2-C6BC-AA29-B94B9CFD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부정어 빈도막대그래프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1B3F2C-4848-A9FF-57AC-723CE1FE3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127" y="2192982"/>
            <a:ext cx="7415673" cy="39395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73357A-3568-24E7-A5D7-E1E5535A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13" y="1690688"/>
            <a:ext cx="2324424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9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6ED1C-F0A3-B9B1-DE6D-E85B7CC0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긍정</a:t>
            </a:r>
            <a:r>
              <a:rPr lang="en-US" altLang="ko-KR" dirty="0"/>
              <a:t>, </a:t>
            </a:r>
            <a:r>
              <a:rPr lang="ko-KR" altLang="en-US" dirty="0"/>
              <a:t>부정</a:t>
            </a:r>
            <a:r>
              <a:rPr lang="en-US" altLang="ko-KR" dirty="0"/>
              <a:t>, </a:t>
            </a:r>
            <a:r>
              <a:rPr lang="ko-KR" altLang="en-US" dirty="0"/>
              <a:t>중립 댓글 비율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87690D-3BB9-0475-BDB6-BC20A18B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19" y="1344001"/>
            <a:ext cx="9802761" cy="514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6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5775-62EC-8482-1454-DFADE658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긍정</a:t>
            </a:r>
            <a:r>
              <a:rPr lang="en-US" altLang="ko-KR" dirty="0"/>
              <a:t>/</a:t>
            </a:r>
            <a:r>
              <a:rPr lang="ko-KR" altLang="en-US" dirty="0"/>
              <a:t>부정</a:t>
            </a:r>
            <a:r>
              <a:rPr lang="en-US" altLang="ko-KR" dirty="0"/>
              <a:t>(</a:t>
            </a:r>
            <a:r>
              <a:rPr lang="ko-KR" altLang="en-US" dirty="0" err="1"/>
              <a:t>부정댓글</a:t>
            </a:r>
            <a:r>
              <a:rPr lang="ko-KR" altLang="en-US" dirty="0"/>
              <a:t> 하나당 </a:t>
            </a:r>
            <a:r>
              <a:rPr lang="ko-KR" altLang="en-US" dirty="0" err="1"/>
              <a:t>긍정댓글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CEC060-AB4A-7FB9-5B48-30826AA6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06" y="1467946"/>
            <a:ext cx="9566787" cy="502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9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79312-F8D0-4092-C695-6B0588D7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승리여부와 긍정</a:t>
            </a:r>
            <a:r>
              <a:rPr lang="en-US" altLang="ko-KR" dirty="0"/>
              <a:t>/</a:t>
            </a:r>
            <a:r>
              <a:rPr lang="ko-KR" altLang="en-US" dirty="0"/>
              <a:t>부정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AA3B02-B571-D3C7-D577-96958DB5D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690688"/>
            <a:ext cx="72199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1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231F1-C8C5-C581-965A-7C6E125F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손흥민 활약과 긍정</a:t>
            </a:r>
            <a:r>
              <a:rPr lang="en-US" altLang="ko-KR" dirty="0"/>
              <a:t>/</a:t>
            </a:r>
            <a:r>
              <a:rPr lang="ko-KR" altLang="en-US" dirty="0"/>
              <a:t>부정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773B5D-9890-D017-A492-6B822374B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690688"/>
            <a:ext cx="72199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4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FF018-B209-A3DF-3BEC-0D7C69EB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승리여부와 댓글 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9625E9-1977-E676-2890-B1088744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690688"/>
            <a:ext cx="7219950" cy="4591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4347D-F4EE-5F10-1642-928709134380}"/>
              </a:ext>
            </a:extLst>
          </p:cNvPr>
          <p:cNvSpPr txBox="1"/>
          <p:nvPr/>
        </p:nvSpPr>
        <p:spPr>
          <a:xfrm>
            <a:off x="4380626" y="6281738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통계적으로 유의한 관계가 없음</a:t>
            </a:r>
          </a:p>
        </p:txBody>
      </p:sp>
    </p:spTree>
    <p:extLst>
      <p:ext uri="{BB962C8B-B14F-4D97-AF65-F5344CB8AC3E}">
        <p14:creationId xmlns:p14="http://schemas.microsoft.com/office/powerpoint/2010/main" val="2970770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7D120-75BB-627F-312A-58CEE750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손흥민 활약과 댓글 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6F3751-9EBF-E982-EDB3-68064298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690688"/>
            <a:ext cx="72199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79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E3E5B0-2093-9CC1-CCF2-35ACEBA2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altLang="en-US" sz="8000" b="1" i="0" kern="1200" cap="all" baseline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</a:p>
        </p:txBody>
      </p:sp>
      <p:sp>
        <p:nvSpPr>
          <p:cNvPr id="1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교사">
            <a:extLst>
              <a:ext uri="{FF2B5EF4-FFF2-40B4-BE49-F238E27FC236}">
                <a16:creationId xmlns:a16="http://schemas.microsoft.com/office/drawing/2014/main" id="{53B62C39-71F8-3445-E160-E2756B545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17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0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F8517-67C6-7470-F52E-FC806883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649BD-5F29-2C17-C18F-1DA0F495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손흥민 선수가 뛰고 있는 축구팀인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토트넘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홋스퍼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토트넘 최근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경기의 하이라이트 영상에서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한국어 댓글을 추출하여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감성분석한다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승패에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따라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손흥민 선수의 활약에 따라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사람들의 반응이 어떻게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다른지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분석한다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 descr="클립아트, 그림, 만화 영화이(가) 표시된 사진&#10;&#10;자동 생성된 설명">
            <a:extLst>
              <a:ext uri="{FF2B5EF4-FFF2-40B4-BE49-F238E27FC236}">
                <a16:creationId xmlns:a16="http://schemas.microsoft.com/office/drawing/2014/main" id="{CC234D5E-4602-FA96-01A5-134830C1E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693" y="610435"/>
            <a:ext cx="1184107" cy="24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1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7E809C-CDFD-3A77-BB67-35519FAD8A8C}"/>
              </a:ext>
            </a:extLst>
          </p:cNvPr>
          <p:cNvSpPr/>
          <p:nvPr/>
        </p:nvSpPr>
        <p:spPr>
          <a:xfrm>
            <a:off x="6691106" y="1690687"/>
            <a:ext cx="3943900" cy="4171827"/>
          </a:xfrm>
          <a:prstGeom prst="roundRect">
            <a:avLst>
              <a:gd name="adj" fmla="val 14994"/>
            </a:avLst>
          </a:prstGeom>
          <a:solidFill>
            <a:schemeClr val="accent2">
              <a:alpha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5CE6ACA-9550-C015-50F2-1D95DCE180DD}"/>
              </a:ext>
            </a:extLst>
          </p:cNvPr>
          <p:cNvSpPr/>
          <p:nvPr/>
        </p:nvSpPr>
        <p:spPr>
          <a:xfrm>
            <a:off x="1792703" y="1690688"/>
            <a:ext cx="3943900" cy="4171826"/>
          </a:xfrm>
          <a:prstGeom prst="roundRect">
            <a:avLst>
              <a:gd name="adj" fmla="val 14994"/>
            </a:avLst>
          </a:prstGeom>
          <a:solidFill>
            <a:schemeClr val="accent2">
              <a:alpha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CC2B76-8A8F-5DAB-0E43-8DC53AFD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댓글추출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9A0614-8AA2-23E4-07E7-DDA8FA6A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864" y="2143984"/>
            <a:ext cx="3671917" cy="2235080"/>
          </a:xfrm>
          <a:prstGeom prst="rect">
            <a:avLst/>
          </a:prstGeom>
        </p:spPr>
      </p:pic>
      <p:pic>
        <p:nvPicPr>
          <p:cNvPr id="11" name="Picture 2" descr="유튜브API | 유튜브 Data API 시작하기">
            <a:extLst>
              <a:ext uri="{FF2B5EF4-FFF2-40B4-BE49-F238E27FC236}">
                <a16:creationId xmlns:a16="http://schemas.microsoft.com/office/drawing/2014/main" id="{FF2956D3-D493-52D6-091E-F48FA76BB1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033" y="2159849"/>
            <a:ext cx="3697009" cy="220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D650E3-0878-05F6-C175-1363EDDBD715}"/>
              </a:ext>
            </a:extLst>
          </p:cNvPr>
          <p:cNvSpPr txBox="1"/>
          <p:nvPr/>
        </p:nvSpPr>
        <p:spPr>
          <a:xfrm>
            <a:off x="2124969" y="4791810"/>
            <a:ext cx="3299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유튜브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키를 받고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Youtube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OAuth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승인을 받는다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B5BF79-CA9C-B29C-012E-908283B69596}"/>
              </a:ext>
            </a:extLst>
          </p:cNvPr>
          <p:cNvSpPr txBox="1"/>
          <p:nvPr/>
        </p:nvSpPr>
        <p:spPr>
          <a:xfrm>
            <a:off x="7098579" y="4791811"/>
            <a:ext cx="314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R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‘tuber’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라이브러리를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이용해서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oauth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인증을 받는다</a:t>
            </a:r>
          </a:p>
        </p:txBody>
      </p:sp>
    </p:spTree>
    <p:extLst>
      <p:ext uri="{BB962C8B-B14F-4D97-AF65-F5344CB8AC3E}">
        <p14:creationId xmlns:p14="http://schemas.microsoft.com/office/powerpoint/2010/main" val="391391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18FD7-9C59-0DCD-31FE-EB543CE6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댓글추출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0D0338-9531-9A2C-1582-465578A4B7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2" r="5705"/>
          <a:stretch/>
        </p:blipFill>
        <p:spPr>
          <a:xfrm>
            <a:off x="6096000" y="581941"/>
            <a:ext cx="5410986" cy="3709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7B24E9-F32F-EA40-22CF-29A6CE6EFE89}"/>
              </a:ext>
            </a:extLst>
          </p:cNvPr>
          <p:cNvSpPr txBox="1"/>
          <p:nvPr/>
        </p:nvSpPr>
        <p:spPr>
          <a:xfrm>
            <a:off x="1231552" y="2228671"/>
            <a:ext cx="4471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토트넘 </a:t>
            </a:r>
            <a:r>
              <a:rPr lang="ko-KR" altLang="en-US" dirty="0" err="1"/>
              <a:t>홋스퍼</a:t>
            </a:r>
            <a:r>
              <a:rPr lang="ko-KR" altLang="en-US" dirty="0"/>
              <a:t> 공식 유튜브 계정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한글 번역된 </a:t>
            </a:r>
            <a:r>
              <a:rPr lang="en-US" altLang="ko-KR" dirty="0"/>
              <a:t>2</a:t>
            </a:r>
            <a:r>
              <a:rPr lang="ko-KR" altLang="en-US" dirty="0"/>
              <a:t>분 하이라이트 영상에서 </a:t>
            </a:r>
            <a:br>
              <a:rPr lang="en-US" altLang="ko-KR" dirty="0"/>
            </a:br>
            <a:r>
              <a:rPr lang="ko-KR" altLang="en-US" dirty="0"/>
              <a:t>댓글을 추출한다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댓글의 대부분은 한국어 댓글이다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408C7D-E691-EE45-17A9-4EB27E17D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9" b="9184"/>
          <a:stretch/>
        </p:blipFill>
        <p:spPr>
          <a:xfrm>
            <a:off x="2934879" y="4291284"/>
            <a:ext cx="8572107" cy="241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7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87488-660A-FEAD-6B2C-9A79A2E5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댓글추출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877B7B-7936-426A-ED87-B64163D0B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14" b="74681"/>
          <a:stretch/>
        </p:blipFill>
        <p:spPr>
          <a:xfrm>
            <a:off x="1001828" y="1432168"/>
            <a:ext cx="8267299" cy="6950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94762E-072D-B125-EA9D-326A64C97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28" y="2127183"/>
            <a:ext cx="10351971" cy="21753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6FCBEA-B399-54E4-1B76-B1ABFB1E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07" b="70735"/>
          <a:stretch/>
        </p:blipFill>
        <p:spPr>
          <a:xfrm>
            <a:off x="1001827" y="4402216"/>
            <a:ext cx="8267299" cy="3561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531B8A-13CC-84C3-7E7A-38E86C494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27" y="4858075"/>
            <a:ext cx="7750287" cy="149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5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B13E1-DB9E-BDCB-14C0-63BBE275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감성분석 </a:t>
            </a:r>
            <a:r>
              <a:rPr lang="en-US" altLang="ko-KR" dirty="0"/>
              <a:t>KNU </a:t>
            </a:r>
            <a:r>
              <a:rPr lang="ko-KR" altLang="en-US" dirty="0"/>
              <a:t>한국어 감성사전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4FDC3B-7034-D2AE-F5B1-86196291A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325" y="1690688"/>
            <a:ext cx="4923475" cy="4518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85170E-01B2-470C-B141-176080A06AA0}"/>
              </a:ext>
            </a:extLst>
          </p:cNvPr>
          <p:cNvSpPr txBox="1"/>
          <p:nvPr/>
        </p:nvSpPr>
        <p:spPr>
          <a:xfrm>
            <a:off x="1102937" y="1913641"/>
            <a:ext cx="4788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KNU(</a:t>
            </a:r>
            <a:r>
              <a:rPr lang="ko-KR" altLang="en-US" dirty="0"/>
              <a:t>군산대</a:t>
            </a:r>
            <a:r>
              <a:rPr lang="en-US" altLang="ko-KR" dirty="0"/>
              <a:t>) </a:t>
            </a:r>
            <a:r>
              <a:rPr lang="ko-KR" altLang="en-US" dirty="0"/>
              <a:t>한국어 감성사전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우측의 </a:t>
            </a:r>
            <a:r>
              <a:rPr lang="en-US" altLang="ko-KR" dirty="0"/>
              <a:t>txt</a:t>
            </a:r>
            <a:r>
              <a:rPr lang="ko-KR" altLang="en-US" dirty="0"/>
              <a:t>파일을 </a:t>
            </a:r>
            <a:r>
              <a:rPr lang="en-US" altLang="ko-KR" dirty="0" err="1"/>
              <a:t>read_lines</a:t>
            </a:r>
            <a:r>
              <a:rPr lang="ko-KR" altLang="en-US" dirty="0"/>
              <a:t>로 불러와서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29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2E913-3ED4-8970-90FB-F9802739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감성분석 </a:t>
            </a:r>
            <a:r>
              <a:rPr lang="en-US" altLang="ko-KR" dirty="0"/>
              <a:t>function</a:t>
            </a:r>
            <a:r>
              <a:rPr lang="ko-KR" altLang="en-US" dirty="0"/>
              <a:t>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78721D-0EE8-428C-5D77-E1EE0B9A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9493577" cy="456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4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1C9DB-7BF2-166A-B01E-AF24C192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감성분석 </a:t>
            </a:r>
            <a:r>
              <a:rPr lang="en-US" altLang="ko-KR" dirty="0"/>
              <a:t>function</a:t>
            </a:r>
            <a:r>
              <a:rPr lang="ko-KR" altLang="en-US" dirty="0"/>
              <a:t>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BCE8A0-A2B8-EC1C-B91E-F0EF0584D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252"/>
            <a:ext cx="10472239" cy="14676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1C9CA8-E242-71C8-D76B-35B8C4C3A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9774014" cy="1762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1D5B7-8C9E-D5B8-F454-4A9520D7BEBF}"/>
              </a:ext>
            </a:extLst>
          </p:cNvPr>
          <p:cNvSpPr txBox="1"/>
          <p:nvPr/>
        </p:nvSpPr>
        <p:spPr>
          <a:xfrm>
            <a:off x="1244310" y="5575513"/>
            <a:ext cx="966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위와 같은 방법으로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laply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함수를 이용해서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한 댓글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한 댓글마다 감성분석 점수를 메깁니다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E429-AA9E-C74A-E451-6AF9B9D9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만든 </a:t>
            </a:r>
            <a:r>
              <a:rPr lang="en-US" altLang="ko-KR" dirty="0"/>
              <a:t>function</a:t>
            </a:r>
            <a:r>
              <a:rPr lang="ko-KR" altLang="en-US" dirty="0"/>
              <a:t>으로 감성분석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48399E-2F33-FB45-24F6-37F82312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32" y="1555653"/>
            <a:ext cx="7830643" cy="7335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C6822F-9490-0D8D-1052-69D78A058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32" y="2384518"/>
            <a:ext cx="6973273" cy="19147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814528-4C0A-2C2F-AD55-B195E5019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2" y="4602697"/>
            <a:ext cx="3387780" cy="139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4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VTI">
  <a:themeElements>
    <a:clrScheme name="GradientRis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215</Words>
  <Application>Microsoft Office PowerPoint</Application>
  <PresentationFormat>와이드스크린</PresentationFormat>
  <Paragraphs>39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나눔고딕</vt:lpstr>
      <vt:lpstr>나눔고딕 ExtraBold</vt:lpstr>
      <vt:lpstr>Malgun Gothic</vt:lpstr>
      <vt:lpstr>Malgun Gothic</vt:lpstr>
      <vt:lpstr>Arial</vt:lpstr>
      <vt:lpstr>Univers</vt:lpstr>
      <vt:lpstr>GradientVTI</vt:lpstr>
      <vt:lpstr>토트넘 경기 한국어 댓글 감성분석</vt:lpstr>
      <vt:lpstr>목표</vt:lpstr>
      <vt:lpstr>방법: 댓글추출</vt:lpstr>
      <vt:lpstr>방법: 댓글추출</vt:lpstr>
      <vt:lpstr>방법: 댓글추출</vt:lpstr>
      <vt:lpstr>방법: 감성분석 KNU 한국어 감성사전</vt:lpstr>
      <vt:lpstr>방법: 감성분석 function만들기</vt:lpstr>
      <vt:lpstr>방법: 감성분석 function만들기</vt:lpstr>
      <vt:lpstr>방법: 만든 function으로 감성분석</vt:lpstr>
      <vt:lpstr>실행: 최근 20경기 반응 감성분석</vt:lpstr>
      <vt:lpstr>긍정어 빈도막대그래프</vt:lpstr>
      <vt:lpstr>부정어 빈도막대그래프</vt:lpstr>
      <vt:lpstr>긍정, 부정, 중립 댓글 비율</vt:lpstr>
      <vt:lpstr>긍정/부정(부정댓글 하나당 긍정댓글)</vt:lpstr>
      <vt:lpstr>승리여부와 긍정/부정</vt:lpstr>
      <vt:lpstr>손흥민 활약과 긍정/부정</vt:lpstr>
      <vt:lpstr>승리여부와 댓글 수</vt:lpstr>
      <vt:lpstr>손흥민 활약과 댓글 수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토트넘 경기 한국어 댓글 감성분석</dc:title>
  <dc:creator>태인 최</dc:creator>
  <cp:lastModifiedBy>태인 최</cp:lastModifiedBy>
  <cp:revision>5</cp:revision>
  <dcterms:created xsi:type="dcterms:W3CDTF">2023-12-04T02:25:35Z</dcterms:created>
  <dcterms:modified xsi:type="dcterms:W3CDTF">2024-01-03T02:56:40Z</dcterms:modified>
</cp:coreProperties>
</file>