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6B8A-7835-4FED-AA48-7B2BC9514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603E5-045E-41AF-ADCA-7D53E23C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37A0-E1D4-46C8-AD7B-B6A29CB2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8B8B-9E25-49D0-A75B-25F15475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BA20-2221-4ADC-AC6C-E84793F4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05A0-C09F-465C-A440-AD250C1B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6FCE0-4E1F-4D2C-A09B-EC32C95F0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8AF1-F45C-4B7B-AE04-34C5E4D4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0FDE-0ECB-4298-890D-5F2359A6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3EC7-AEDE-4C3A-AE7D-54CB8DC2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D86E0-C09A-4781-B4E8-1E870468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CF6CD-B8C6-415F-BBCE-1F6FC6A3E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C4DF-A5D7-4F97-B6DC-9610FD14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DEA9-7057-4C76-B987-A868F883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7B60-3D4F-40B2-84FD-E4ADA4C8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CC4-0BA9-4E05-9BFE-C1C9F9C5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EBEA-708A-465B-B88F-99E9A354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E9D1-4AA2-4346-BF3C-8B6CCD87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E469C-5058-4473-8F5F-84756EE3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EB20-00EA-4914-A801-715FD506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0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8B39-3069-4EB5-AE6B-6E22F6EA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4F63E-7ACB-4C3C-8477-809D549B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80B2-331E-49C7-A2C0-E77C35EE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D8B8-E935-40A4-BA37-62490BF6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0532-CC96-4E85-A792-C524CD8D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3D78-82A6-43F2-ABBA-F935E131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EF1F-05A1-4F4D-9118-305F7D2C8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1D4D6-0360-46E5-8C9D-80974C2B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6F17A-3BD5-4433-BD80-94C95B9A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A3920-79A8-40CD-B781-15A092AB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1D70-4752-4D46-82F1-E9B43DF0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D0F8-8DA3-4783-AE6D-C5ABF308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C37C4-5F8C-4DE3-9E45-2D5D1560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B5DCA-8C16-4916-86B1-2701B24E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5E228-AB91-4A9E-9C11-7E1F76049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D9746-FB19-4F73-B415-1B6BCC98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B7655-FC50-4681-B330-7023B932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A86D6-CF74-44BF-A489-C105168B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103C2-89BE-49E5-9CFF-30ACF079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E019-1265-4718-B77A-A5C9601A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604B0-7435-4D5B-BFDA-1050A0FB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B44CA-C22A-4371-AD73-31CB304F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DB286-9305-4649-A6CB-F7BE0F14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6665B-A6A7-49A1-8496-54C0E666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6ED24-BE82-405B-959F-7DCE9F2F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A7AE-D04F-4ABB-9D83-1DF32376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3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A9A-77CC-4189-B4E2-EF3DD3F4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6FB9-6983-4022-AC12-9523226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FA5B2-1897-47E4-A78F-E05BB4EA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C8648-812F-407A-93F8-6224B500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95C58-4E90-4A52-96A2-F2D204DD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C9296-C437-487F-A476-665F003D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E3EA-6219-4974-9332-50D9D588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5D57C-D9A4-4556-ADB3-ED3E87EF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D178D-E699-4487-B504-1D2AF7D7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AB7A-7D5E-45A2-B710-9CC9DDB3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154FF-FDE7-481B-912A-F6B4020B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65644-E724-4D35-8C09-E4B9279D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C45EF-9C17-4766-B02F-DFBC3F30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F26DF-2159-44B4-98DD-44FE511B1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4001-57A6-441E-ADAF-8A445878F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3CF4-EAC2-4CD0-910D-6EF1EE5376E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0FE-599F-44A7-ACD9-894542021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ED83-9CB4-4A38-B21D-78FA2BB4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8D15-818D-4D15-AA4F-0184AA7B4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Anti/Pro Vaccination Images using OCR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CCC47-3AEC-4370-9D0E-C9566BEE8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Williams</a:t>
            </a:r>
          </a:p>
        </p:txBody>
      </p:sp>
    </p:spTree>
    <p:extLst>
      <p:ext uri="{BB962C8B-B14F-4D97-AF65-F5344CB8AC3E}">
        <p14:creationId xmlns:p14="http://schemas.microsoft.com/office/powerpoint/2010/main" val="396049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D388-000B-4862-BA56-4523E7DA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071A-A923-4216-8A00-84B02DD9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consists of various images gathered from the internet concerning the use of vaccinations</a:t>
            </a:r>
          </a:p>
          <a:p>
            <a:pPr lvl="1"/>
            <a:r>
              <a:rPr lang="en-US" dirty="0"/>
              <a:t>Images are classified as “pro-vaccination” or “anti-vaccination”</a:t>
            </a:r>
          </a:p>
          <a:p>
            <a:r>
              <a:rPr lang="en-US" dirty="0"/>
              <a:t>Goal is to extract the text from each image to use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9075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CE30-15CA-460C-AF57-7EC7972B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5FA4-1EEB-4EFB-A407-07FD6A36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Various text files included have been removed</a:t>
            </a:r>
          </a:p>
          <a:p>
            <a:r>
              <a:rPr lang="en-US" dirty="0"/>
              <a:t>Using cv2, image is read into Python</a:t>
            </a:r>
          </a:p>
          <a:p>
            <a:pPr lvl="1"/>
            <a:r>
              <a:rPr lang="en-US" dirty="0"/>
              <a:t>Image is then converted to Greyscale and smoothed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image is then saved to a new file and </a:t>
            </a:r>
            <a:r>
              <a:rPr lang="en-US" dirty="0" err="1"/>
              <a:t>PyTesseract</a:t>
            </a:r>
            <a:r>
              <a:rPr lang="en-US" dirty="0"/>
              <a:t> is run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text is found, it is added to a data frame</a:t>
            </a:r>
          </a:p>
          <a:p>
            <a:r>
              <a:rPr lang="en-US" dirty="0"/>
              <a:t>Final data frame includes the image path, text from </a:t>
            </a:r>
            <a:r>
              <a:rPr lang="en-US" dirty="0" err="1"/>
              <a:t>PyTesseract</a:t>
            </a:r>
            <a:r>
              <a:rPr lang="en-US" dirty="0"/>
              <a:t>, and the class label.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E1E0C-6F66-4AD8-9387-BEF9A4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09" y="3130559"/>
            <a:ext cx="4284284" cy="596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BEF59-4F26-4A9A-9F09-932F3044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09" y="4196664"/>
            <a:ext cx="4432491" cy="5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8A017-AB04-4E97-9BE6-3E7DBC91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82" y="2219119"/>
            <a:ext cx="4540582" cy="4070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18CC7-772B-444B-9AEE-F6BDFCDB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338" y="2217936"/>
            <a:ext cx="1867750" cy="4071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4257D-1C59-4702-8639-6C467A7D2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37" y="568638"/>
            <a:ext cx="6410325" cy="13049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DBD906-4D0F-4116-B9E4-AF33F7971493}"/>
              </a:ext>
            </a:extLst>
          </p:cNvPr>
          <p:cNvCxnSpPr/>
          <p:nvPr/>
        </p:nvCxnSpPr>
        <p:spPr>
          <a:xfrm>
            <a:off x="1791478" y="821094"/>
            <a:ext cx="1099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A72EF6-26D7-4233-84F2-FFE8F5D3A360}"/>
              </a:ext>
            </a:extLst>
          </p:cNvPr>
          <p:cNvCxnSpPr/>
          <p:nvPr/>
        </p:nvCxnSpPr>
        <p:spPr>
          <a:xfrm>
            <a:off x="1174459" y="2315361"/>
            <a:ext cx="947956" cy="57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4F091A-C500-4D39-A7AD-A92B6BD8E3DF}"/>
              </a:ext>
            </a:extLst>
          </p:cNvPr>
          <p:cNvSpPr txBox="1"/>
          <p:nvPr/>
        </p:nvSpPr>
        <p:spPr>
          <a:xfrm>
            <a:off x="619104" y="1909796"/>
            <a:ext cx="114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55FF1-A459-42BC-A657-6D1977533C54}"/>
              </a:ext>
            </a:extLst>
          </p:cNvPr>
          <p:cNvSpPr txBox="1"/>
          <p:nvPr/>
        </p:nvSpPr>
        <p:spPr>
          <a:xfrm>
            <a:off x="619104" y="636428"/>
            <a:ext cx="13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9C7352-7B2A-4CCA-B81F-7F13664CB471}"/>
              </a:ext>
            </a:extLst>
          </p:cNvPr>
          <p:cNvCxnSpPr/>
          <p:nvPr/>
        </p:nvCxnSpPr>
        <p:spPr>
          <a:xfrm flipH="1">
            <a:off x="9706062" y="2374084"/>
            <a:ext cx="1040235" cy="8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0006C3-A0EC-448D-B9CD-F88ACA6B2DDB}"/>
              </a:ext>
            </a:extLst>
          </p:cNvPr>
          <p:cNvSpPr txBox="1"/>
          <p:nvPr/>
        </p:nvSpPr>
        <p:spPr>
          <a:xfrm>
            <a:off x="10345662" y="1727753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PyTesseract</a:t>
            </a:r>
            <a:r>
              <a:rPr lang="en-US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67457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5603-5CB3-4FE4-82A1-3394BAB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F0D2-82F5-4A48-AF57-F6B19F7C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into feature vectors</a:t>
            </a:r>
          </a:p>
          <a:p>
            <a:pPr lvl="1"/>
            <a:r>
              <a:rPr lang="en-US" dirty="0"/>
              <a:t>Bag of words approach</a:t>
            </a:r>
          </a:p>
          <a:p>
            <a:pPr lvl="2"/>
            <a:r>
              <a:rPr lang="en-US" dirty="0"/>
              <a:t>Create a dictionary of words and the number of occurrences of that word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Term Frequency times Inverse Document Frequency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now consists of features to be used in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D242B-33CD-47F7-962F-726F23D7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26" y="3038780"/>
            <a:ext cx="2597883" cy="316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F4751-E595-47AA-AE6A-7E4FAF66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26" y="3802403"/>
            <a:ext cx="2106820" cy="3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1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FCD-D879-40B4-8401-8EAFC8B9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9250-B1E5-4A75-9A00-67658920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Pipeline</a:t>
            </a:r>
          </a:p>
          <a:p>
            <a:pPr lvl="1"/>
            <a:r>
              <a:rPr lang="en-US" dirty="0"/>
              <a:t>Sends data through the </a:t>
            </a:r>
            <a:r>
              <a:rPr lang="en-US" dirty="0" err="1"/>
              <a:t>CountVectorizer</a:t>
            </a:r>
            <a:r>
              <a:rPr lang="en-US" dirty="0"/>
              <a:t> and </a:t>
            </a:r>
            <a:r>
              <a:rPr lang="en-US" dirty="0" err="1"/>
              <a:t>TfidfTransformer</a:t>
            </a:r>
            <a:r>
              <a:rPr lang="en-US" dirty="0"/>
              <a:t> to obtain features, then through </a:t>
            </a:r>
            <a:r>
              <a:rPr lang="en-US" dirty="0" err="1"/>
              <a:t>MultinomialNB</a:t>
            </a:r>
            <a:r>
              <a:rPr lang="en-US" dirty="0"/>
              <a:t> for classification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20E47-2A17-4BB9-A50F-434474AC7224}"/>
              </a:ext>
            </a:extLst>
          </p:cNvPr>
          <p:cNvSpPr txBox="1"/>
          <p:nvPr/>
        </p:nvSpPr>
        <p:spPr>
          <a:xfrm>
            <a:off x="6824055" y="3059668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Multinomial Naïve Bayes method: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9C844-759D-4D1A-BA89-477FCE7F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68" y="3523079"/>
            <a:ext cx="5762052" cy="103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87EEA1-07E9-4513-95D7-7A53EA64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03" y="3486164"/>
            <a:ext cx="4436765" cy="10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6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D13B-63F5-4954-AB04-F344C99B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55CFA-893C-4F4D-8B03-320E7CE9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9" y="-1"/>
            <a:ext cx="9034462" cy="68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F07D-4FE5-4D49-845F-BABF1AE4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0470-8726-4771-B97D-2FBC866F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Pipeline</a:t>
            </a:r>
          </a:p>
          <a:p>
            <a:pPr lvl="1"/>
            <a:r>
              <a:rPr lang="en-US" dirty="0"/>
              <a:t>Sends data through the </a:t>
            </a:r>
            <a:r>
              <a:rPr lang="en-US" dirty="0" err="1"/>
              <a:t>CountVectorizer</a:t>
            </a:r>
            <a:r>
              <a:rPr lang="en-US" dirty="0"/>
              <a:t> and </a:t>
            </a:r>
            <a:r>
              <a:rPr lang="en-US" dirty="0" err="1"/>
              <a:t>TfidfTransformer</a:t>
            </a:r>
            <a:r>
              <a:rPr lang="en-US" dirty="0"/>
              <a:t> to obtain features, then through Logistic Regression for classification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5E663-BEDD-402C-B261-C30D3337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8" y="3124200"/>
            <a:ext cx="8843962" cy="98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5E043-5E41-4A49-809C-E8C870F5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671"/>
            <a:ext cx="12192000" cy="9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48C3-F915-4918-8DBD-29956B7B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B67ED-6ECC-4980-B8E6-2A6A7EA7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78" y="0"/>
            <a:ext cx="9581322" cy="68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0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212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Classification of Anti/Pro Vaccination Images using OCR in Python</vt:lpstr>
      <vt:lpstr>Starting Data</vt:lpstr>
      <vt:lpstr>Preprocessing</vt:lpstr>
      <vt:lpstr>PowerPoint Presentation</vt:lpstr>
      <vt:lpstr>Preprocessing Continued</vt:lpstr>
      <vt:lpstr>First Method</vt:lpstr>
      <vt:lpstr>Result</vt:lpstr>
      <vt:lpstr>Second Method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Anti/Pro Vaccination Images using OCR in Python</dc:title>
  <dc:creator>Colin Williams</dc:creator>
  <cp:lastModifiedBy>Colin Williams</cp:lastModifiedBy>
  <cp:revision>7</cp:revision>
  <dcterms:created xsi:type="dcterms:W3CDTF">2020-03-31T01:25:07Z</dcterms:created>
  <dcterms:modified xsi:type="dcterms:W3CDTF">2020-04-30T02:00:08Z</dcterms:modified>
</cp:coreProperties>
</file>