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F35C-6B2C-A65D-B0B1-0153B61B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37E82-E72D-3AA3-975B-803BF7AB6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7B5E-0A22-5A71-8E07-75A4AF9A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D111-7EF7-7920-980C-EBDB2E1D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CD96-F331-0FC2-5B0A-C1B56D3B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A58C-E7B0-240B-763F-BB84EE64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A43F6-9A2C-663F-F5FB-CCE869E8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A25E-9347-C0FC-3682-3B75560F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57BB-7EC1-BE6C-FBBD-D96E418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B73FC-ED92-DC01-2361-032D99B6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E828B-A8F2-C876-1B4A-34E3CBB8E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F5B-AD0D-FE69-ACF5-03B4599A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8C79-D4A6-9E32-DC34-1AB3795F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55A3-B174-ACFD-9CFC-F7026B5C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E4D7-C52C-8ABF-6B79-EE4195D5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979D-AE46-C145-04A3-97C9CDE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180E-ED30-49AD-49B4-7CF18828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B54D-2A11-0267-4815-25C40E60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990A-C1CD-E9DF-BFE1-08404C5A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D947-22DE-DA7D-115F-7B4517D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84C-BE34-161D-8B0C-E0E94C35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ED8D-FD15-C68B-A28C-2C4DC8BB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1378-C556-5575-9A4F-A8CAFDD2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DE2D-D5F1-A861-583D-3924CDDD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271D-0AB1-E5DB-30EF-F30F1A5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E9BF-001A-FE95-65C4-C6A2AEEE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3AAB-A763-E7F9-A7B7-87F608195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407F6-37C4-8BA7-1C5C-5B34BC208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F33A5-7D46-B34C-C0AC-8A3D2E2E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2FA01-D838-8D33-9FE0-AE7B099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7E93-B7E1-F338-7B7D-480495B8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8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4D19-18DF-35CE-849F-7512E162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15A3-BC51-7EF7-5A6B-6EC4F418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1E2F3-5293-ABBE-56CE-91425B7BC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91009-9A05-3480-C5EB-BE5500FD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19019-6099-1565-FC6C-DF4AC541F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79ADA-8463-5F21-0F34-A3EBCBAE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D23D4-C45C-34D9-35CA-B2D9CD16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E3AD3-ACE0-3556-A7F7-ACDF0174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7CAA-29D3-54E1-A088-B871D58E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D7B93-C683-B0BE-37B2-1CED225E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475BD-E152-38A6-DE24-31B424D3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98EC5-3CE1-07FF-B88E-79396A6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70520-B931-F590-6DE5-BCA93888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0EA31-EFB0-3559-0775-D6A8D056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19116-C706-2DEF-C385-BF1D12E9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7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0EBE-FA47-7E5D-4B56-97C249C5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51FD-333A-578E-4A02-17201000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5105C-57AB-0DED-9BF1-5AA9A0E0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18BB-39DC-4D0A-8953-E371F64E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29FE-52FC-8F5D-ED19-8EB35DC8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9DC-D522-BFDE-3254-CD0F47B1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E95A-15B3-C4E3-11F1-A62EBC2C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E3435-6034-E390-3521-BC5E673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93294-8643-00AE-10D8-31DA68DD5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53B79-5561-01D5-68B5-FE5D7B99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8CE4E-0798-A66C-6AAA-0C3A55A7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593D-F5BF-4416-1565-7691AA6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B6D02-2EDD-BE45-F918-D292427E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EB8D-7A41-6EF1-B115-63EBFE17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BF25-5A34-F8D4-D048-17588179B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DC44-8B8D-468C-877D-ABA9AE2B3A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2239-39A4-B1C4-9A75-292A38C12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0746-8DC1-7E51-5415-C87E6C9C3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6543-2053-41CA-8821-90850434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uramag.com/techtalk/tech-briefs/what-is-maximum-energy-product-bhmax-and-how-does-it-correspond-to-magnet-gra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cwgandhinagar.com/econtent/document/1588244806UPHTE-601%20Unit3.7%20JU_Hysteresis%20Curve.pdf" TargetMode="External"/><Relationship Id="rId2" Type="http://schemas.openxmlformats.org/officeDocument/2006/relationships/hyperlink" Target="https://www.youtube.com/watch?v=qDjIhAsTOyE&amp;ab_channel=JimitShukl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cwgandhinagar.com/econtent/document/1588244806UPHTE-601%20Unit3.7%20JU_Hysteresis%20Curve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amagnetics.com/product/alnico#iLightbox[d25ce01488ffc763650]/0" TargetMode="External"/><Relationship Id="rId2" Type="http://schemas.openxmlformats.org/officeDocument/2006/relationships/hyperlink" Target="https://www.digikey.com/en/products/detail/eneflux-armtek-magnetics-inc/CA-0216/14559325?s=N4IgjCBcoMwKwCYqgMZQGYEMA2BnApgDQgD2UA2iHDABwCcCNIAusQA4AuUIAyhwE4BLAHYBzEAF8pQ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pic-gmbh.com/fileadmin/user_upload/datasheets_en/picmsm228_ds_e_1.4.pdf" TargetMode="External"/><Relationship Id="rId4" Type="http://schemas.openxmlformats.org/officeDocument/2006/relationships/hyperlink" Target="https://www.digikey.com/en/products/detail/pic-gmbh/MSM-228/968732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ximum_energy_product" TargetMode="External"/><Relationship Id="rId2" Type="http://schemas.openxmlformats.org/officeDocument/2006/relationships/hyperlink" Target="https://en.wikipedia.org/wiki/Magnetic_mo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gnetic_hysteresis" TargetMode="External"/><Relationship Id="rId5" Type="http://schemas.openxmlformats.org/officeDocument/2006/relationships/hyperlink" Target="https://en.wikipedia.org/wiki/Magnetization" TargetMode="External"/><Relationship Id="rId4" Type="http://schemas.openxmlformats.org/officeDocument/2006/relationships/hyperlink" Target="https://en.wikipedia.org/wiki/Tesla_(unit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80E6-0476-B4F6-B86F-EAC9287D8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Determining Magnetic Moment of Various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98517-0911-0C2A-CCF3-7823E26E3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Poole</a:t>
            </a:r>
          </a:p>
        </p:txBody>
      </p:sp>
    </p:spTree>
    <p:extLst>
      <p:ext uri="{BB962C8B-B14F-4D97-AF65-F5344CB8AC3E}">
        <p14:creationId xmlns:p14="http://schemas.microsoft.com/office/powerpoint/2010/main" val="348276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1E3F-51C1-5ACB-058A-2679B5FE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285E-60F6-E049-1840-D2D1A39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unit relates energy to the current [Am^2 or J/T]</a:t>
            </a:r>
          </a:p>
          <a:p>
            <a:pPr lvl="1"/>
            <a:r>
              <a:rPr lang="en-US" dirty="0"/>
              <a:t>m=</a:t>
            </a:r>
            <a:r>
              <a:rPr lang="en-US" dirty="0" err="1"/>
              <a:t>nIA</a:t>
            </a:r>
            <a:r>
              <a:rPr lang="en-US" dirty="0"/>
              <a:t>-&gt;</a:t>
            </a:r>
          </a:p>
          <a:p>
            <a:pPr lvl="1"/>
            <a:r>
              <a:rPr lang="en-US" dirty="0"/>
              <a:t># of turns [n]</a:t>
            </a:r>
          </a:p>
          <a:p>
            <a:pPr lvl="1"/>
            <a:r>
              <a:rPr lang="en-US" dirty="0"/>
              <a:t>Current amps [I]</a:t>
            </a:r>
          </a:p>
          <a:p>
            <a:pPr lvl="1"/>
            <a:r>
              <a:rPr lang="en-US" dirty="0"/>
              <a:t>Area [m^2 -&gt; “normal vector”</a:t>
            </a:r>
          </a:p>
        </p:txBody>
      </p:sp>
    </p:spTree>
    <p:extLst>
      <p:ext uri="{BB962C8B-B14F-4D97-AF65-F5344CB8AC3E}">
        <p14:creationId xmlns:p14="http://schemas.microsoft.com/office/powerpoint/2010/main" val="302480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AE07-633A-F251-A033-3D2797A0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62EC-653E-38C9-7286-71FED703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M=dm/dv</a:t>
            </a:r>
          </a:p>
          <a:p>
            <a:pPr lvl="1"/>
            <a:r>
              <a:rPr lang="en-US" dirty="0"/>
              <a:t>M-field = the derivative of magnetic moment with respect to volume</a:t>
            </a:r>
          </a:p>
          <a:p>
            <a:r>
              <a:rPr lang="en-US" dirty="0"/>
              <a:t>B=u0(H+M)</a:t>
            </a:r>
          </a:p>
          <a:p>
            <a:pPr lvl="1"/>
            <a:r>
              <a:rPr lang="en-US" dirty="0"/>
              <a:t>B is B-field [Tesla -&gt; kg/(A*s^2)]</a:t>
            </a:r>
          </a:p>
          <a:p>
            <a:pPr lvl="1"/>
            <a:r>
              <a:rPr lang="en-US" dirty="0"/>
              <a:t>H is H-field [A/M]</a:t>
            </a:r>
          </a:p>
          <a:p>
            <a:pPr lvl="1"/>
            <a:r>
              <a:rPr lang="en-US" dirty="0" err="1"/>
              <a:t>Uo</a:t>
            </a:r>
            <a:r>
              <a:rPr lang="en-US" dirty="0"/>
              <a:t> is permeability [H/M -&gt;  N/A^2]</a:t>
            </a:r>
          </a:p>
          <a:p>
            <a:r>
              <a:rPr lang="en-US" dirty="0"/>
              <a:t>Kg/(A*s^2)=(N/A^2)*(A/M) | verified</a:t>
            </a:r>
          </a:p>
        </p:txBody>
      </p:sp>
    </p:spTree>
    <p:extLst>
      <p:ext uri="{BB962C8B-B14F-4D97-AF65-F5344CB8AC3E}">
        <p14:creationId xmlns:p14="http://schemas.microsoft.com/office/powerpoint/2010/main" val="6717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83F-6B54-F59A-94AF-86AD73C6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M-field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91C5-CA47-3F69-01CE-2BC958DB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Magnetization Curve</a:t>
            </a:r>
          </a:p>
          <a:p>
            <a:pPr lvl="1"/>
            <a:r>
              <a:rPr lang="en-US" dirty="0"/>
              <a:t>This will use to generate an energy density of a material in terms of J/m^3</a:t>
            </a:r>
          </a:p>
          <a:p>
            <a:r>
              <a:rPr lang="en-US" dirty="0"/>
              <a:t>This will be complicated as B-field fluctuates constantly through the part and will result in changes to the resultant energy density of the material.</a:t>
            </a:r>
          </a:p>
          <a:p>
            <a:r>
              <a:rPr lang="en-US" dirty="0"/>
              <a:t>Then the change of this energy is the U=Dot(m-&gt;,B-&gt;)</a:t>
            </a:r>
          </a:p>
          <a:p>
            <a:r>
              <a:rPr lang="en-US" dirty="0"/>
              <a:t>Also of </a:t>
            </a:r>
            <a:r>
              <a:rPr lang="en-US" dirty="0">
                <a:hlinkClick r:id="rId2"/>
              </a:rPr>
              <a:t>note Max energy product </a:t>
            </a:r>
            <a:r>
              <a:rPr lang="en-US" dirty="0"/>
              <a:t>B*H=J/m^3</a:t>
            </a:r>
          </a:p>
        </p:txBody>
      </p:sp>
    </p:spTree>
    <p:extLst>
      <p:ext uri="{BB962C8B-B14F-4D97-AF65-F5344CB8AC3E}">
        <p14:creationId xmlns:p14="http://schemas.microsoft.com/office/powerpoint/2010/main" val="122775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9F43-35C2-47ED-B2CA-2704348B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BH curves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AF62-39FE-92A2-D8A0-9A8461EF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resultant energy density of a magnet there is evidently a lot to look at:</a:t>
            </a:r>
          </a:p>
          <a:p>
            <a:r>
              <a:rPr lang="en-US" dirty="0"/>
              <a:t>B and H which are equal to each other in B=</a:t>
            </a:r>
            <a:r>
              <a:rPr lang="en-US" dirty="0" err="1"/>
              <a:t>uH</a:t>
            </a:r>
            <a:endParaRPr lang="en-US" dirty="0"/>
          </a:p>
          <a:p>
            <a:r>
              <a:rPr lang="en-US" dirty="0"/>
              <a:t>U=u_0*</a:t>
            </a:r>
            <a:r>
              <a:rPr lang="en-US" dirty="0" err="1"/>
              <a:t>u_r</a:t>
            </a:r>
            <a:r>
              <a:rPr lang="en-US" dirty="0"/>
              <a:t>, dB/</a:t>
            </a:r>
            <a:r>
              <a:rPr lang="en-US" dirty="0" err="1"/>
              <a:t>dH</a:t>
            </a:r>
            <a:r>
              <a:rPr lang="en-US" dirty="0"/>
              <a:t> gives u</a:t>
            </a:r>
          </a:p>
          <a:p>
            <a:r>
              <a:rPr lang="en-US" dirty="0"/>
              <a:t>This plot of a B-H curve showcases as H increases, B starts flattening</a:t>
            </a:r>
          </a:p>
          <a:p>
            <a:r>
              <a:rPr lang="en-US" dirty="0"/>
              <a:t>This is magnetic saturation</a:t>
            </a:r>
          </a:p>
          <a:p>
            <a:r>
              <a:rPr lang="en-US" dirty="0">
                <a:hlinkClick r:id="rId3"/>
              </a:rPr>
              <a:t>Note the material must follow this path, not be within this area</a:t>
            </a:r>
            <a:endParaRPr lang="en-US" dirty="0"/>
          </a:p>
          <a:p>
            <a:r>
              <a:rPr lang="en-US" dirty="0"/>
              <a:t>Though when the H-field is released it will fall to retentive point</a:t>
            </a:r>
          </a:p>
        </p:txBody>
      </p:sp>
    </p:spTree>
    <p:extLst>
      <p:ext uri="{BB962C8B-B14F-4D97-AF65-F5344CB8AC3E}">
        <p14:creationId xmlns:p14="http://schemas.microsoft.com/office/powerpoint/2010/main" val="298715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21E6-3D12-E317-2C0B-19724D0F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BCB50-FCC3-DE17-5D5E-E58A384B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04" y="1807164"/>
            <a:ext cx="5591997" cy="50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E9E6-5EFF-6375-BB2F-391C4813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curves or Method to get Magnetization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643F-DBE3-D07E-7B96-3D33BACC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reminder we want to calculate magnetization M as from that we can get magnetic moment. This will be useful in-case we want to deal with demagnetization effects or saturation of a material.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FDAC3A-C494-DA87-A025-48EB4AB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381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32EB6-3D47-4F09-EAC4-8EE8E147ECDE}"/>
              </a:ext>
            </a:extLst>
          </p:cNvPr>
          <p:cNvSpPr txBox="1">
            <a:spLocks/>
          </p:cNvSpPr>
          <p:nvPr/>
        </p:nvSpPr>
        <p:spPr>
          <a:xfrm>
            <a:off x="5561044" y="3428999"/>
            <a:ext cx="5945155" cy="290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get M we can also use </a:t>
            </a:r>
          </a:p>
          <a:p>
            <a:pPr marL="0" indent="0">
              <a:buNone/>
            </a:pPr>
            <a:r>
              <a:rPr lang="en-US" dirty="0"/>
              <a:t>B=u0(H+M) Though, there must be a disconnect for the BH curve for the BH-curve, B=</a:t>
            </a:r>
            <a:r>
              <a:rPr lang="en-US" dirty="0" err="1"/>
              <a:t>uH</a:t>
            </a:r>
            <a:r>
              <a:rPr lang="en-US" dirty="0"/>
              <a:t> and then re-applied to get M</a:t>
            </a:r>
          </a:p>
        </p:txBody>
      </p:sp>
    </p:spTree>
    <p:extLst>
      <p:ext uri="{BB962C8B-B14F-4D97-AF65-F5344CB8AC3E}">
        <p14:creationId xmlns:p14="http://schemas.microsoft.com/office/powerpoint/2010/main" val="193282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219D-D963-F510-2D5B-173B8781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562D-5C9B-BA98-8545-783486C0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looked for a projectile to match a size of the picked barrel:</a:t>
            </a:r>
          </a:p>
          <a:p>
            <a:pPr lvl="1"/>
            <a:r>
              <a:rPr lang="en-US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hlinkClick r:id="rId2"/>
              </a:rPr>
              <a:t>CA-0216</a:t>
            </a:r>
            <a:endParaRPr lang="en-US" b="1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2"/>
            <a:r>
              <a:rPr lang="en-US" sz="2800" dirty="0"/>
              <a:t>0.25” Diameter x 3.250” Alnico 5</a:t>
            </a:r>
          </a:p>
          <a:p>
            <a:pPr lvl="2"/>
            <a:r>
              <a:rPr lang="en-US" sz="2800" dirty="0">
                <a:hlinkClick r:id="rId3"/>
              </a:rPr>
              <a:t>According</a:t>
            </a:r>
            <a:r>
              <a:rPr lang="en-US" sz="2800" dirty="0"/>
              <a:t> to its datasheet has this BH curve for demagnetization, intercept is residual [flat curve] {12kG=1.2T} |1.2T/u0=M|-&gt;954,929 A/M</a:t>
            </a:r>
          </a:p>
          <a:p>
            <a:pPr lvl="1"/>
            <a:r>
              <a:rPr lang="en-US" sz="2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hlinkClick r:id="rId4"/>
              </a:rPr>
              <a:t>MSM-228</a:t>
            </a:r>
            <a:endParaRPr lang="en-US" sz="2400" b="1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2"/>
            <a:r>
              <a:rPr lang="en-US" sz="2800" dirty="0"/>
              <a:t>8mm Diameter x 38mm Alnico 5</a:t>
            </a:r>
          </a:p>
          <a:p>
            <a:pPr lvl="2"/>
            <a:r>
              <a:rPr lang="en-US" sz="2800" dirty="0">
                <a:hlinkClick r:id="rId5"/>
              </a:rPr>
              <a:t>According</a:t>
            </a:r>
            <a:r>
              <a:rPr lang="en-US" sz="2800" dirty="0"/>
              <a:t> to its datasheet it has a remanence B {Br} of 1190 </a:t>
            </a:r>
            <a:r>
              <a:rPr lang="en-US" sz="2800" dirty="0" err="1"/>
              <a:t>mT.</a:t>
            </a:r>
            <a:r>
              <a:rPr lang="en-US" sz="2800" dirty="0"/>
              <a:t> Resultant M would be |(0.1190T/u0)=M</a:t>
            </a:r>
            <a:r>
              <a:rPr lang="en-US" sz="2800"/>
              <a:t>|-&gt;94,697 </a:t>
            </a:r>
            <a:r>
              <a:rPr lang="en-US" sz="2800" dirty="0"/>
              <a:t>A/M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F01515-0EAE-CDF6-2CEE-43EC8F7A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066" y="115094"/>
            <a:ext cx="2726933" cy="171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9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B9FA-8B9A-5304-16D6-0323EE11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B484-A619-FD24-E342-9C0B6CD1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  <a:hlinkClick r:id="rId2"/>
              </a:rPr>
              <a:t>Magnetic moment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  <a:hlinkClick r:id="rId3"/>
              </a:rPr>
              <a:t>Maximum energy product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  <a:hlinkClick r:id="rId4"/>
              </a:rPr>
              <a:t>Tesla (unit)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  <a:hlinkClick r:id="rId5"/>
              </a:rPr>
              <a:t>Magnetization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  <a:hlinkClick r:id="rId2"/>
              </a:rPr>
              <a:t>Magnetic moment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  <a:hlinkClick r:id="rId6"/>
              </a:rPr>
              <a:t>Magnetic hysteresis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0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502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Linux Libertine</vt:lpstr>
      <vt:lpstr>Roboto</vt:lpstr>
      <vt:lpstr>Office Theme</vt:lpstr>
      <vt:lpstr>Determining Magnetic Moment of Various Materials</vt:lpstr>
      <vt:lpstr>Magnetic moment</vt:lpstr>
      <vt:lpstr>Magnetization </vt:lpstr>
      <vt:lpstr>How to Determine M-field</vt:lpstr>
      <vt:lpstr>BH curves</vt:lpstr>
      <vt:lpstr>Source</vt:lpstr>
      <vt:lpstr>HM curves or Method to get Magnetization</vt:lpstr>
      <vt:lpstr>Picking a Material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Magnetic Moment of Various Materials</dc:title>
  <dc:creator>will poole</dc:creator>
  <cp:lastModifiedBy>will poole</cp:lastModifiedBy>
  <cp:revision>4</cp:revision>
  <dcterms:created xsi:type="dcterms:W3CDTF">2023-09-30T02:23:27Z</dcterms:created>
  <dcterms:modified xsi:type="dcterms:W3CDTF">2023-10-01T03:25:35Z</dcterms:modified>
</cp:coreProperties>
</file>