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2EA6-883A-E77A-DBDA-4735C3704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F44C5-0A68-23C8-9663-3328C81AF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0816B-E9F9-FB42-829B-0811838C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19A1-3E4A-4C8F-AE51-54D3D1AACA9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62FFD-D0A9-55B9-C22F-2A75C556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6AB73-33A1-D54F-BD2E-67DA5A0D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0A50-6D4A-46E5-9489-7322D56A0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5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F696-9A8A-CB19-BC79-C8BEBD46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7B52E-A86D-1865-9E6D-54D2C1EA6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272E9-6129-3E34-6017-B6B4B22B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19A1-3E4A-4C8F-AE51-54D3D1AACA9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77449-72B5-9A0A-2946-58F5FAA5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0086B-F04A-FFC8-70B0-202B5545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0A50-6D4A-46E5-9489-7322D56A0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3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33450-677B-1404-9A34-33435C753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E345B-FA04-A361-0F9D-B05796FC6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E51AE-9BAF-B0A9-14BF-FEA0EAE3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19A1-3E4A-4C8F-AE51-54D3D1AACA9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B21DE-8BB5-06BF-C77C-C2530A55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D2B05-952E-2B95-3AE5-48CD038F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0A50-6D4A-46E5-9489-7322D56A0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8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C253-7106-35E8-59FC-50E02F61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B16EB-126C-E23D-CFA8-42DE4E670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782AB-B43B-4B0F-95F6-75514069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19A1-3E4A-4C8F-AE51-54D3D1AACA9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FA213-5349-845C-1015-EDFB5C41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52A5C-1A9E-46BE-247B-85EB7E51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0A50-6D4A-46E5-9489-7322D56A0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4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82D5-D562-CBB2-EF86-776FDD5E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E790B-B08F-3289-22A9-AFA7C19EA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C5F28-3601-D7BA-EB29-5039BB88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19A1-3E4A-4C8F-AE51-54D3D1AACA9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B2087-476B-BD73-4DBC-80723EDE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36016-413C-47A5-9EA9-0EC009DA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0A50-6D4A-46E5-9489-7322D56A0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5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F1DB-8DFA-D3BD-07F7-3EA3F561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3C354-D295-965E-136B-589355F52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91242-F358-FFA3-6FAB-4DC92A521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C0A56-7D95-5E8B-80A4-6C6281A5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19A1-3E4A-4C8F-AE51-54D3D1AACA9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8F844-B785-8482-9D8D-307CE8B5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DAA2D-083A-A1F1-A171-BB73F98D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0A50-6D4A-46E5-9489-7322D56A0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7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1CDB-5A23-D19E-FC71-C9DCBD0E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BC34E-77CD-94F7-0D55-0FE90158F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35171-7199-F01C-245C-8C94B6F01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9B1FC-6B1E-A0D3-661A-7CFF9BC1D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43826-D282-5491-F894-5E81E3CD5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F98987-9333-588E-50F6-4A4EA645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19A1-3E4A-4C8F-AE51-54D3D1AACA9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3AFF8-B3CF-3EF3-43B7-DEDDBD71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63A82-F2CE-BE87-9D83-2981669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0A50-6D4A-46E5-9489-7322D56A0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6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C036-551B-DF0E-0A51-DD736C92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BDAE85-53B5-8E34-2AC3-F7898191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19A1-3E4A-4C8F-AE51-54D3D1AACA9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79A4D-4B0D-C2AD-F558-2AAAB349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3C154-E337-A071-7E0B-ECD4EFB0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0A50-6D4A-46E5-9489-7322D56A0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5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49CF4-F9AC-4A07-91E7-824650C0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19A1-3E4A-4C8F-AE51-54D3D1AACA9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30081-4ACB-28C6-0E45-3B2015C2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5EDAA-5336-0053-FF73-E2CC8C64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0A50-6D4A-46E5-9489-7322D56A0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7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A409-545E-62B1-3795-47BDC9C3C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95183-3DFB-E250-A4FC-D631E95C7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E9D77-82D2-9616-F37B-164E39D00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C56D3-C2CD-2AF6-B34A-FAD974D3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19A1-3E4A-4C8F-AE51-54D3D1AACA9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DA9A3-199F-B2B1-A7A1-F215859B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23453-7405-54FA-8DBE-65673A08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0A50-6D4A-46E5-9489-7322D56A0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9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27F5-5711-3B34-7BD8-F119EC2A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BCA2A5-AD34-7488-C040-E720A6C64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540AC-BECF-8536-1411-1F1218E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64F55-DA88-906E-EC78-472CF01E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19A1-3E4A-4C8F-AE51-54D3D1AACA9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3434D-FAF4-25DF-B796-9E7E4EFB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8FC5D-46F1-469F-F220-EC42DFCC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0A50-6D4A-46E5-9489-7322D56A0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2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64F626-2086-47BC-C61B-65591FF5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8E22E-5B66-6C12-27A6-C56849DB3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80FB6-E188-CF60-C5C4-A63D0DDD5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919A1-3E4A-4C8F-AE51-54D3D1AACA9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CE419-1DAF-51AD-161F-B0A9721B3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2D053-B12D-6BD6-E415-44FC7DD0D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50A50-6D4A-46E5-9489-7322D56A0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0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F967-019C-F2D9-3F24-1EEB81FE7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AC-DC Full Bridge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80B72-3CBA-4AB8-C4C7-CD38E43DCC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William Poole and Austin Morin</a:t>
            </a:r>
          </a:p>
        </p:txBody>
      </p:sp>
    </p:spTree>
    <p:extLst>
      <p:ext uri="{BB962C8B-B14F-4D97-AF65-F5344CB8AC3E}">
        <p14:creationId xmlns:p14="http://schemas.microsoft.com/office/powerpoint/2010/main" val="2961743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03D5-582F-8546-35C9-93943E38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57K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3812-133A-F9C3-3FC2-D1D03DE6F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Resultant value was 3.6V average but with a great ripple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786F1-5D86-4B85-F407-6B72D1874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8492"/>
            <a:ext cx="12192000" cy="359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7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B701-0869-A1D2-DFD2-00934C53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Weighing between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45ACF-9193-2881-2426-5E746D3A9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Trying 75k 4.34V output,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DD8FB-E44B-4AF9-2E7B-9C4EB19C4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3436"/>
            <a:ext cx="12192000" cy="363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89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38F3-D37B-BD9C-F573-4D68AA57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next best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FFD38-F29B-11C6-8F09-B56ED92A2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6.9V-&gt; 90k [0.00007667V/ohm] -&gt;5v 65k</a:t>
            </a:r>
          </a:p>
          <a:p>
            <a:pPr marL="0" indent="0">
              <a:buNone/>
            </a:pPr>
            <a:r>
              <a:rPr lang="en-US" dirty="0"/>
              <a:t> 3.57V-&gt;57k [0.00006316V/ohm] -&gt;5v 79k</a:t>
            </a:r>
          </a:p>
          <a:p>
            <a:pPr marL="0" indent="0">
              <a:buNone/>
            </a:pPr>
            <a:r>
              <a:rPr lang="en-US" dirty="0"/>
              <a:t> 4.34V-&gt;75k [0.00005787V/ohm] -&gt; 5v 86k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Trying 82k</a:t>
            </a:r>
          </a:p>
        </p:txBody>
      </p:sp>
    </p:spTree>
    <p:extLst>
      <p:ext uri="{BB962C8B-B14F-4D97-AF65-F5344CB8AC3E}">
        <p14:creationId xmlns:p14="http://schemas.microsoft.com/office/powerpoint/2010/main" val="2721021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ECA5-6798-4D4C-91C1-A9FF0FCC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82k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661A5-A9F7-F43C-4D6D-BCDB9A27E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4124"/>
            <a:ext cx="12127017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7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DC8A-1AD5-E1C6-516D-8A9C7E75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/>
              <a:t>a series 10k now to adjust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FC7C-B977-F2A5-3D41-A8CCE1E00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CD98-4909-65D6-043B-58A53753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Signal Out of 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5334-17F4-AA12-9D84-B68FB27BC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7204" cy="4351338"/>
          </a:xfrm>
        </p:spPr>
        <p:txBody>
          <a:bodyPr/>
          <a:lstStyle/>
          <a:p>
            <a:r>
              <a:rPr lang="en-US" dirty="0"/>
              <a:t>~8V sine wave</a:t>
            </a:r>
          </a:p>
          <a:p>
            <a:r>
              <a:rPr lang="en-US" dirty="0"/>
              <a:t>Period ~&gt;16ms 60Hz</a:t>
            </a:r>
          </a:p>
          <a:p>
            <a:r>
              <a:rPr lang="en-US" dirty="0"/>
              <a:t>8V/1.41=5.67Vrms</a:t>
            </a:r>
          </a:p>
          <a:p>
            <a:r>
              <a:rPr lang="en-US" dirty="0"/>
              <a:t>Fluke 117 5.87Vrms</a:t>
            </a:r>
          </a:p>
          <a:p>
            <a:r>
              <a:rPr lang="en-US" dirty="0"/>
              <a:t>Matching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04822-69C7-F471-A762-A9994757A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404" y="2094814"/>
            <a:ext cx="6564253" cy="381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2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43EF-3868-EAEF-9DBE-D7018538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output of Full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39BF9-750F-1B52-0907-62561E88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07299" cy="4351338"/>
          </a:xfrm>
        </p:spPr>
        <p:txBody>
          <a:bodyPr/>
          <a:lstStyle/>
          <a:p>
            <a:r>
              <a:rPr lang="en-US" dirty="0"/>
              <a:t>Output should be |Vin|-2*</a:t>
            </a:r>
            <a:r>
              <a:rPr lang="en-US" dirty="0" err="1"/>
              <a:t>Vdiode</a:t>
            </a:r>
            <a:r>
              <a:rPr lang="en-US" dirty="0"/>
              <a:t>=</a:t>
            </a:r>
            <a:r>
              <a:rPr lang="en-US" dirty="0" err="1"/>
              <a:t>Vout</a:t>
            </a:r>
            <a:endParaRPr lang="en-US" dirty="0"/>
          </a:p>
        </p:txBody>
      </p:sp>
      <p:pic>
        <p:nvPicPr>
          <p:cNvPr id="1028" name="Picture 4" descr="Full-Wave Bridge Rectifier Circuit">
            <a:extLst>
              <a:ext uri="{FF2B5EF4-FFF2-40B4-BE49-F238E27FC236}">
                <a16:creationId xmlns:a16="http://schemas.microsoft.com/office/drawing/2014/main" id="{412CE838-8845-A14D-A38C-E081AE909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99" y="1766340"/>
            <a:ext cx="7946501" cy="446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16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9FEB-61C8-D59F-061F-ABF682F8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Full-Bridge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D4564-CE4A-A0C2-5923-678706970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4317" cy="4351338"/>
          </a:xfrm>
        </p:spPr>
        <p:txBody>
          <a:bodyPr/>
          <a:lstStyle/>
          <a:p>
            <a:r>
              <a:rPr lang="en-US" dirty="0"/>
              <a:t>Success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DF299-897C-8149-AF18-FC43CC208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971" y="2006038"/>
            <a:ext cx="6992360" cy="399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4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F381-B121-2342-E2B4-0756FDFF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Input Plus drop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5FC190-5CD1-DEAF-6A21-CDFC0D203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683" y="1690688"/>
            <a:ext cx="6961138" cy="402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0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5BC9-25E6-EDCD-B8F1-D701EE46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bridge to Regulator after connection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D13545-87C7-DDA4-237D-FA9E27235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7942"/>
            <a:ext cx="10515600" cy="3226704"/>
          </a:xfrm>
        </p:spPr>
      </p:pic>
    </p:spTree>
    <p:extLst>
      <p:ext uri="{BB962C8B-B14F-4D97-AF65-F5344CB8AC3E}">
        <p14:creationId xmlns:p14="http://schemas.microsoft.com/office/powerpoint/2010/main" val="301571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589E-A037-66F9-2D48-3358AD79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Vout</a:t>
            </a:r>
            <a:r>
              <a:rPr lang="en-US" dirty="0"/>
              <a:t> Measured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94D652-04FB-CA39-F26F-EE7C7C18D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 but to high need to drop ~1.88V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8B5ECE-5062-929B-A8CC-9604AAFD5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54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4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A489-4E4D-9235-9375-D548BDEC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B3534-A788-201D-F9F1-BB814D38E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White-Brown-Orange-Gold R1: 91k</a:t>
            </a:r>
          </a:p>
          <a:p>
            <a:r>
              <a:rPr lang="en-US" dirty="0"/>
              <a:t>Orange-Black-Orange-Gold R2: 30k</a:t>
            </a:r>
          </a:p>
          <a:p>
            <a:pPr marL="0" indent="0">
              <a:buNone/>
            </a:pPr>
            <a:r>
              <a:rPr lang="en-US" dirty="0" err="1"/>
              <a:t>Vout</a:t>
            </a:r>
            <a:r>
              <a:rPr lang="en-US" dirty="0"/>
              <a:t>=6.9V</a:t>
            </a:r>
          </a:p>
          <a:p>
            <a:pPr marL="0" indent="0">
              <a:buNone/>
            </a:pPr>
            <a:r>
              <a:rPr lang="en-US" dirty="0"/>
              <a:t>Vr1~=6.9*30/(91+30) = 1.7V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Vout</a:t>
            </a:r>
            <a:r>
              <a:rPr lang="en-US" dirty="0"/>
              <a:t> desired = 5V</a:t>
            </a:r>
          </a:p>
          <a:p>
            <a:pPr marL="0" indent="0">
              <a:buNone/>
            </a:pPr>
            <a:r>
              <a:rPr lang="en-US" dirty="0"/>
              <a:t>R2=30.1k</a:t>
            </a:r>
          </a:p>
          <a:p>
            <a:pPr marL="0" indent="0">
              <a:buNone/>
            </a:pPr>
            <a:r>
              <a:rPr lang="en-US" dirty="0"/>
              <a:t>R1=(5*30k/1.7)-(1/30k)-30k=~58k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E9B0A-493D-0216-952A-532E15320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948" y="6096"/>
            <a:ext cx="5875052" cy="2710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CE044E-4038-E997-DB74-154255816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948" y="2747007"/>
            <a:ext cx="5891614" cy="342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1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55FA-489B-2F62-ED19-5387F3E1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Supposed to Be 1.224V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C86BA-E43A-18CD-C51E-B756D1528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1983" cy="4351338"/>
          </a:xfrm>
        </p:spPr>
        <p:txBody>
          <a:bodyPr/>
          <a:lstStyle/>
          <a:p>
            <a:r>
              <a:rPr lang="en-US" dirty="0"/>
              <a:t>1.224V is ref</a:t>
            </a:r>
          </a:p>
          <a:p>
            <a:r>
              <a:rPr lang="en-US" dirty="0"/>
              <a:t>6.9V -&gt; 5V@1.7V 57k R1</a:t>
            </a:r>
          </a:p>
          <a:p>
            <a:pPr lvl="1"/>
            <a:r>
              <a:rPr lang="en-US" dirty="0"/>
              <a:t>To get 1.7V to match earlier voltage</a:t>
            </a:r>
          </a:p>
          <a:p>
            <a:pPr lvl="1"/>
            <a:r>
              <a:rPr lang="en-US" dirty="0"/>
              <a:t>Soldered together 27k+30k</a:t>
            </a:r>
          </a:p>
          <a:p>
            <a:r>
              <a:rPr lang="en-US" dirty="0"/>
              <a:t>6.9V -&gt; 6.9V@1.224V</a:t>
            </a:r>
          </a:p>
          <a:p>
            <a:pPr lvl="1"/>
            <a:r>
              <a:rPr lang="en-US" dirty="0"/>
              <a:t>R2=30.1k</a:t>
            </a:r>
          </a:p>
          <a:p>
            <a:pPr lvl="1"/>
            <a:r>
              <a:rPr lang="en-US" dirty="0"/>
              <a:t>R1=(6.9*30k/1.2)-(1/30k)-30k=~136.935k</a:t>
            </a:r>
          </a:p>
          <a:p>
            <a:pPr lvl="1"/>
            <a:r>
              <a:rPr lang="en-US" dirty="0"/>
              <a:t>Soldered together 130k+7k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55E5C-EAB1-7A5F-5CB5-DDE6B7A85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975" y="2040286"/>
            <a:ext cx="3134162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6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226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Testing AC-DC Full Bridge</vt:lpstr>
      <vt:lpstr>Input Signal Out of Transformer</vt:lpstr>
      <vt:lpstr>Desired output of Full Bridge</vt:lpstr>
      <vt:lpstr>Full-Bridge Output</vt:lpstr>
      <vt:lpstr>All Input Plus drop</vt:lpstr>
      <vt:lpstr>Full bridge to Regulator after connection</vt:lpstr>
      <vt:lpstr>Vout Measured</vt:lpstr>
      <vt:lpstr>Feedback</vt:lpstr>
      <vt:lpstr>Supposed to Be 1.224V</vt:lpstr>
      <vt:lpstr>Testing With 57K</vt:lpstr>
      <vt:lpstr>Weighing between values</vt:lpstr>
      <vt:lpstr>Checking next best value</vt:lpstr>
      <vt:lpstr>82k output</vt:lpstr>
      <vt:lpstr>Add a series 10k now to adjust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AC-DC Full Bridge</dc:title>
  <dc:creator>will poole</dc:creator>
  <cp:lastModifiedBy>will poole</cp:lastModifiedBy>
  <cp:revision>5</cp:revision>
  <dcterms:created xsi:type="dcterms:W3CDTF">2023-10-12T15:30:36Z</dcterms:created>
  <dcterms:modified xsi:type="dcterms:W3CDTF">2023-10-12T17:37:30Z</dcterms:modified>
</cp:coreProperties>
</file>