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58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28"/>
  </p:normalViewPr>
  <p:slideViewPr>
    <p:cSldViewPr snapToGrid="0" snapToObjects="1">
      <p:cViewPr>
        <p:scale>
          <a:sx n="100" d="100"/>
          <a:sy n="100" d="100"/>
        </p:scale>
        <p:origin x="7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18FF6-CA56-8E46-9378-C6C09E4284B8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302698C0-A82C-994D-A10D-3D0A4C59C2C6}">
      <dgm:prSet phldrT="[文字]" custT="1"/>
      <dgm:spPr/>
      <dgm:t>
        <a:bodyPr/>
        <a:lstStyle/>
        <a:p>
          <a:r>
            <a:rPr lang="zh-TW" altLang="en-US" sz="160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600" dirty="0"/>
        </a:p>
      </dgm:t>
    </dgm:pt>
    <dgm:pt modelId="{33CBBB75-41DB-9944-937C-CDD5219261C7}" type="parTrans" cxnId="{7DDA0B40-B54F-D145-8E3C-CA911555276A}">
      <dgm:prSet/>
      <dgm:spPr/>
      <dgm:t>
        <a:bodyPr/>
        <a:lstStyle/>
        <a:p>
          <a:endParaRPr lang="zh-TW" altLang="en-US"/>
        </a:p>
      </dgm:t>
    </dgm:pt>
    <dgm:pt modelId="{CEFCCAA5-B36E-7E45-B638-3EF2CF5B00EF}" type="sibTrans" cxnId="{7DDA0B40-B54F-D145-8E3C-CA911555276A}">
      <dgm:prSet/>
      <dgm:spPr/>
      <dgm:t>
        <a:bodyPr/>
        <a:lstStyle/>
        <a:p>
          <a:endParaRPr lang="zh-TW" altLang="en-US"/>
        </a:p>
      </dgm:t>
    </dgm:pt>
    <dgm:pt modelId="{16AED280-6E1E-C642-B83F-E8CA487DC46E}">
      <dgm:prSet phldrT="[文字]"/>
      <dgm:spPr/>
      <dgm:t>
        <a:bodyPr/>
        <a:lstStyle/>
        <a:p>
          <a:r>
            <a:rPr lang="zh-TW" altLang="en-US">
              <a:latin typeface="BiauKai" panose="02010601000101010101" pitchFamily="2" charset="-120"/>
              <a:ea typeface="BiauKai" panose="02010601000101010101" pitchFamily="2" charset="-120"/>
            </a:rPr>
            <a:t>丟入到分類器建立模型（</a:t>
          </a:r>
          <a:r>
            <a:rPr lang="en-US" altLang="zh-TW">
              <a:latin typeface="BiauKai" panose="02010601000101010101" pitchFamily="2" charset="-120"/>
              <a:ea typeface="BiauKai" panose="02010601000101010101" pitchFamily="2" charset="-120"/>
            </a:rPr>
            <a:t>LDA , SVM</a:t>
          </a:r>
          <a:r>
            <a:rPr lang="zh-TW" altLang="en-US">
              <a:latin typeface="BiauKai" panose="02010601000101010101" pitchFamily="2" charset="-120"/>
              <a:ea typeface="BiauKai" panose="02010601000101010101" pitchFamily="2" charset="-120"/>
            </a:rPr>
            <a:t>）</a:t>
          </a:r>
          <a:endParaRPr lang="zh-TW" altLang="en-US" dirty="0">
            <a:latin typeface="BiauKai" panose="02010601000101010101" pitchFamily="2" charset="-120"/>
            <a:ea typeface="BiauKai" panose="02010601000101010101" pitchFamily="2" charset="-120"/>
          </a:endParaRPr>
        </a:p>
      </dgm:t>
    </dgm:pt>
    <dgm:pt modelId="{2F623677-C052-FA45-ABD7-900AB6E6C19E}" type="parTrans" cxnId="{CB5DED5D-F7F3-9844-B5C6-C659C6B93864}">
      <dgm:prSet/>
      <dgm:spPr/>
      <dgm:t>
        <a:bodyPr/>
        <a:lstStyle/>
        <a:p>
          <a:endParaRPr lang="zh-TW" altLang="en-US"/>
        </a:p>
      </dgm:t>
    </dgm:pt>
    <dgm:pt modelId="{34B7653B-FCA4-E14A-9B21-4546B2989835}" type="sibTrans" cxnId="{CB5DED5D-F7F3-9844-B5C6-C659C6B93864}">
      <dgm:prSet/>
      <dgm:spPr/>
      <dgm:t>
        <a:bodyPr/>
        <a:lstStyle/>
        <a:p>
          <a:endParaRPr lang="zh-TW" altLang="en-US"/>
        </a:p>
      </dgm:t>
    </dgm:pt>
    <dgm:pt modelId="{D1C5F4A5-0216-4B49-B7A5-DF45A9C67A0F}" type="pres">
      <dgm:prSet presAssocID="{5BD18FF6-CA56-8E46-9378-C6C09E4284B8}" presName="Name0" presStyleCnt="0">
        <dgm:presLayoutVars>
          <dgm:dir/>
          <dgm:resizeHandles val="exact"/>
        </dgm:presLayoutVars>
      </dgm:prSet>
      <dgm:spPr/>
    </dgm:pt>
    <dgm:pt modelId="{1ECABEF3-2105-0A44-8C26-3873402E26B4}" type="pres">
      <dgm:prSet presAssocID="{302698C0-A82C-994D-A10D-3D0A4C59C2C6}" presName="node" presStyleLbl="node1" presStyleIdx="0" presStyleCnt="2">
        <dgm:presLayoutVars>
          <dgm:bulletEnabled val="1"/>
        </dgm:presLayoutVars>
      </dgm:prSet>
      <dgm:spPr/>
    </dgm:pt>
    <dgm:pt modelId="{77F22F67-4F70-964C-8627-BFF67BF0ECBB}" type="pres">
      <dgm:prSet presAssocID="{CEFCCAA5-B36E-7E45-B638-3EF2CF5B00EF}" presName="sibTrans" presStyleLbl="sibTrans2D1" presStyleIdx="0" presStyleCnt="1"/>
      <dgm:spPr/>
    </dgm:pt>
    <dgm:pt modelId="{EC992E94-6282-AB40-895B-CE8B29F81EF3}" type="pres">
      <dgm:prSet presAssocID="{CEFCCAA5-B36E-7E45-B638-3EF2CF5B00EF}" presName="connectorText" presStyleLbl="sibTrans2D1" presStyleIdx="0" presStyleCnt="1"/>
      <dgm:spPr/>
    </dgm:pt>
    <dgm:pt modelId="{9753B34B-F68A-0941-9912-37621CA41B0D}" type="pres">
      <dgm:prSet presAssocID="{16AED280-6E1E-C642-B83F-E8CA487DC46E}" presName="node" presStyleLbl="node1" presStyleIdx="1" presStyleCnt="2">
        <dgm:presLayoutVars>
          <dgm:bulletEnabled val="1"/>
        </dgm:presLayoutVars>
      </dgm:prSet>
      <dgm:spPr/>
    </dgm:pt>
  </dgm:ptLst>
  <dgm:cxnLst>
    <dgm:cxn modelId="{7FDA7B02-AA29-C549-B760-AC833A8E6EBE}" type="presOf" srcId="{302698C0-A82C-994D-A10D-3D0A4C59C2C6}" destId="{1ECABEF3-2105-0A44-8C26-3873402E26B4}" srcOrd="0" destOrd="0" presId="urn:microsoft.com/office/officeart/2005/8/layout/process1"/>
    <dgm:cxn modelId="{7DDA0B40-B54F-D145-8E3C-CA911555276A}" srcId="{5BD18FF6-CA56-8E46-9378-C6C09E4284B8}" destId="{302698C0-A82C-994D-A10D-3D0A4C59C2C6}" srcOrd="0" destOrd="0" parTransId="{33CBBB75-41DB-9944-937C-CDD5219261C7}" sibTransId="{CEFCCAA5-B36E-7E45-B638-3EF2CF5B00EF}"/>
    <dgm:cxn modelId="{CB5DED5D-F7F3-9844-B5C6-C659C6B93864}" srcId="{5BD18FF6-CA56-8E46-9378-C6C09E4284B8}" destId="{16AED280-6E1E-C642-B83F-E8CA487DC46E}" srcOrd="1" destOrd="0" parTransId="{2F623677-C052-FA45-ABD7-900AB6E6C19E}" sibTransId="{34B7653B-FCA4-E14A-9B21-4546B2989835}"/>
    <dgm:cxn modelId="{B86AE462-C597-4242-AE53-0B3DACD25AA4}" type="presOf" srcId="{5BD18FF6-CA56-8E46-9378-C6C09E4284B8}" destId="{D1C5F4A5-0216-4B49-B7A5-DF45A9C67A0F}" srcOrd="0" destOrd="0" presId="urn:microsoft.com/office/officeart/2005/8/layout/process1"/>
    <dgm:cxn modelId="{EABB56CA-93FD-844D-B087-DC8C902DC407}" type="presOf" srcId="{CEFCCAA5-B36E-7E45-B638-3EF2CF5B00EF}" destId="{77F22F67-4F70-964C-8627-BFF67BF0ECBB}" srcOrd="0" destOrd="0" presId="urn:microsoft.com/office/officeart/2005/8/layout/process1"/>
    <dgm:cxn modelId="{958DBEE9-7464-6E42-A711-E35D51426148}" type="presOf" srcId="{16AED280-6E1E-C642-B83F-E8CA487DC46E}" destId="{9753B34B-F68A-0941-9912-37621CA41B0D}" srcOrd="0" destOrd="0" presId="urn:microsoft.com/office/officeart/2005/8/layout/process1"/>
    <dgm:cxn modelId="{DB7683F3-8A63-2749-92B4-BE8035272035}" type="presOf" srcId="{CEFCCAA5-B36E-7E45-B638-3EF2CF5B00EF}" destId="{EC992E94-6282-AB40-895B-CE8B29F81EF3}" srcOrd="1" destOrd="0" presId="urn:microsoft.com/office/officeart/2005/8/layout/process1"/>
    <dgm:cxn modelId="{0C29EA6C-C986-4B42-A210-AA34A34AAAF8}" type="presParOf" srcId="{D1C5F4A5-0216-4B49-B7A5-DF45A9C67A0F}" destId="{1ECABEF3-2105-0A44-8C26-3873402E26B4}" srcOrd="0" destOrd="0" presId="urn:microsoft.com/office/officeart/2005/8/layout/process1"/>
    <dgm:cxn modelId="{086F141D-0D83-5741-A955-1310471A5A03}" type="presParOf" srcId="{D1C5F4A5-0216-4B49-B7A5-DF45A9C67A0F}" destId="{77F22F67-4F70-964C-8627-BFF67BF0ECBB}" srcOrd="1" destOrd="0" presId="urn:microsoft.com/office/officeart/2005/8/layout/process1"/>
    <dgm:cxn modelId="{3D184ADF-05DD-7642-BE3D-4EDEE3BF3FE3}" type="presParOf" srcId="{77F22F67-4F70-964C-8627-BFF67BF0ECBB}" destId="{EC992E94-6282-AB40-895B-CE8B29F81EF3}" srcOrd="0" destOrd="0" presId="urn:microsoft.com/office/officeart/2005/8/layout/process1"/>
    <dgm:cxn modelId="{9E8CAD6D-5B8A-2442-B2BB-451380BB95F8}" type="presParOf" srcId="{D1C5F4A5-0216-4B49-B7A5-DF45A9C67A0F}" destId="{9753B34B-F68A-0941-9912-37621CA41B0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5EA5A-3C89-8D46-886B-EE70D453EF58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758F5519-0074-554D-AF7B-5C2235277E70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800" dirty="0"/>
        </a:p>
      </dgm:t>
    </dgm:pt>
    <dgm:pt modelId="{C15383D8-A4D5-3B4D-B4B6-2A70856934F5}" type="parTrans" cxnId="{B7A87609-D8BE-574A-8674-822A26472E43}">
      <dgm:prSet/>
      <dgm:spPr/>
      <dgm:t>
        <a:bodyPr/>
        <a:lstStyle/>
        <a:p>
          <a:endParaRPr lang="zh-TW" altLang="en-US"/>
        </a:p>
      </dgm:t>
    </dgm:pt>
    <dgm:pt modelId="{220789D5-F508-3845-A868-8FF0DAE04BBD}" type="sibTrans" cxnId="{B7A87609-D8BE-574A-8674-822A26472E43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6949DD1-11CB-ED4F-91D7-FCC158E735C7}">
          <dgm:prSet phldrT="[文字]" custT="1"/>
          <dgm:spPr/>
          <dgm:t>
            <a:bodyPr/>
            <a:lstStyle/>
            <a:p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計算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各</a:t>
              </a:r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PC</a:t>
              </a:r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與反應變數之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14:m>
                <m:oMath xmlns:m="http://schemas.openxmlformats.org/officeDocument/2006/math">
                  <m:sSup>
                    <m:sSupPr>
                      <m:ctrlPr>
                        <a:rPr lang="zh-TW" sz="20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</m:e>
                    <m:sup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並由大到小排序</a:t>
              </a:r>
              <a:endParaRPr lang="zh-TW" altLang="en-US" sz="2000" dirty="0"/>
            </a:p>
          </dgm:t>
        </dgm:pt>
      </mc:Choice>
      <mc:Fallback>
        <dgm:pt modelId="{E6949DD1-11CB-ED4F-91D7-FCC158E735C7}">
          <dgm:prSet phldrT="[文字]" custT="1"/>
          <dgm:spPr/>
          <dgm:t>
            <a:bodyPr/>
            <a:lstStyle/>
            <a:p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計算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各</a:t>
              </a:r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PC</a:t>
              </a:r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與反應變數之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sz="2000" i="0">
                  <a:latin typeface="Cambria Math" panose="02040503050406030204" pitchFamily="18" charset="0"/>
                </a:rPr>
                <a:t>𝑟</a:t>
              </a:r>
              <a:r>
                <a:rPr lang="en-US" altLang="zh-TW" sz="2000" i="0">
                  <a:latin typeface="Cambria Math" panose="02040503050406030204" pitchFamily="18" charset="0"/>
                </a:rPr>
                <a:t>^</a:t>
              </a:r>
              <a:r>
                <a:rPr lang="en-US" sz="2000" i="0">
                  <a:latin typeface="Cambria Math" panose="02040503050406030204" pitchFamily="18" charset="0"/>
                </a:rPr>
                <a:t>2</a:t>
              </a:r>
              <a:r>
                <a:rPr lang="zh-TW" sz="2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並由大到小排序</a:t>
              </a:r>
              <a:endParaRPr lang="zh-TW" altLang="en-US" sz="2000" dirty="0"/>
            </a:p>
          </dgm:t>
        </dgm:pt>
      </mc:Fallback>
    </mc:AlternateContent>
    <dgm:pt modelId="{40C26FF5-C2D0-C243-B5CC-112CCF7A68C6}" type="parTrans" cxnId="{4BC09853-BABF-1C4D-B1A1-A94CD266C1B2}">
      <dgm:prSet/>
      <dgm:spPr/>
      <dgm:t>
        <a:bodyPr/>
        <a:lstStyle/>
        <a:p>
          <a:endParaRPr lang="zh-TW" altLang="en-US"/>
        </a:p>
      </dgm:t>
    </dgm:pt>
    <dgm:pt modelId="{8644BE47-EC3F-5342-A6BB-39E4D2D33A44}" type="sibTrans" cxnId="{4BC09853-BABF-1C4D-B1A1-A94CD266C1B2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FD1E0B8-0D6C-B54C-8D0C-4CBC31E304B7}">
          <dgm:prSet phldrT="[文字]"/>
          <dgm:spPr/>
          <dgm:t>
            <a:bodyPr/>
            <a:lstStyle/>
            <a:p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14:m>
                <m:oMath xmlns:m="http://schemas.openxmlformats.org/officeDocument/2006/math">
                  <m:sSup>
                    <m:sSupPr>
                      <m:ctrlPr>
                        <a:rPr lang="zh-TW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次序選取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(LDA, SVM )</a:t>
              </a:r>
              <a:endParaRPr lang="zh-TW" altLang="en-US" dirty="0"/>
            </a:p>
          </dgm:t>
        </dgm:pt>
      </mc:Choice>
      <mc:Fallback>
        <dgm:pt modelId="{FFD1E0B8-0D6C-B54C-8D0C-4CBC31E304B7}">
          <dgm:prSet phldrT="[文字]"/>
          <dgm:spPr/>
          <dgm:t>
            <a:bodyPr/>
            <a:lstStyle/>
            <a:p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en-US" altLang="zh-TW" b="0" i="0">
                  <a:latin typeface="Cambria Math" panose="02040503050406030204" pitchFamily="18" charset="0"/>
                </a:rPr>
                <a:t>𝑟^</a:t>
              </a:r>
              <a:r>
                <a:rPr lang="en-US" i="0">
                  <a:latin typeface="Cambria Math" panose="02040503050406030204" pitchFamily="18" charset="0"/>
                </a:rPr>
                <a:t>2</a:t>
              </a:r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次序選取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(LDA, SVM )</a:t>
              </a:r>
              <a:endParaRPr lang="zh-TW" altLang="en-US" dirty="0"/>
            </a:p>
          </dgm:t>
        </dgm:pt>
      </mc:Fallback>
    </mc:AlternateContent>
    <dgm:pt modelId="{6C4DC0B5-CB7C-BB4B-8043-B217DDF34AD9}" type="par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F1CB9E7A-71F7-3246-9482-C3BBF308CCD5}" type="sib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C5573435-6515-F447-93C1-0B43B84D2DEF}" type="pres">
      <dgm:prSet presAssocID="{D975EA5A-3C89-8D46-886B-EE70D453EF58}" presName="Name0" presStyleCnt="0">
        <dgm:presLayoutVars>
          <dgm:dir/>
          <dgm:resizeHandles val="exact"/>
        </dgm:presLayoutVars>
      </dgm:prSet>
      <dgm:spPr/>
    </dgm:pt>
    <dgm:pt modelId="{ABA5E0EA-4D18-0C42-80C0-BB017F8983B9}" type="pres">
      <dgm:prSet presAssocID="{758F5519-0074-554D-AF7B-5C2235277E70}" presName="node" presStyleLbl="node1" presStyleIdx="0" presStyleCnt="3">
        <dgm:presLayoutVars>
          <dgm:bulletEnabled val="1"/>
        </dgm:presLayoutVars>
      </dgm:prSet>
      <dgm:spPr/>
    </dgm:pt>
    <dgm:pt modelId="{D8677836-6E06-244C-A45C-FB75A8A57BB8}" type="pres">
      <dgm:prSet presAssocID="{220789D5-F508-3845-A868-8FF0DAE04BBD}" presName="sibTrans" presStyleLbl="sibTrans2D1" presStyleIdx="0" presStyleCnt="2"/>
      <dgm:spPr/>
    </dgm:pt>
    <dgm:pt modelId="{52ECFB7B-EDEB-CE45-A584-B5E10C9AA924}" type="pres">
      <dgm:prSet presAssocID="{220789D5-F508-3845-A868-8FF0DAE04BBD}" presName="connectorText" presStyleLbl="sibTrans2D1" presStyleIdx="0" presStyleCnt="2"/>
      <dgm:spPr/>
    </dgm:pt>
    <dgm:pt modelId="{028B7FF3-B662-C749-A8F1-902039C55E31}" type="pres">
      <dgm:prSet presAssocID="{E6949DD1-11CB-ED4F-91D7-FCC158E735C7}" presName="node" presStyleLbl="node1" presStyleIdx="1" presStyleCnt="3">
        <dgm:presLayoutVars>
          <dgm:bulletEnabled val="1"/>
        </dgm:presLayoutVars>
      </dgm:prSet>
      <dgm:spPr/>
    </dgm:pt>
    <dgm:pt modelId="{E3FC120F-F0D9-0246-95BF-3AD8A4D89D30}" type="pres">
      <dgm:prSet presAssocID="{8644BE47-EC3F-5342-A6BB-39E4D2D33A44}" presName="sibTrans" presStyleLbl="sibTrans2D1" presStyleIdx="1" presStyleCnt="2"/>
      <dgm:spPr/>
    </dgm:pt>
    <dgm:pt modelId="{9506B6CC-B0F2-7A4B-8563-A44035F14D58}" type="pres">
      <dgm:prSet presAssocID="{8644BE47-EC3F-5342-A6BB-39E4D2D33A44}" presName="connectorText" presStyleLbl="sibTrans2D1" presStyleIdx="1" presStyleCnt="2"/>
      <dgm:spPr/>
    </dgm:pt>
    <dgm:pt modelId="{5AB2B0DD-06E2-8F49-820F-FD33874E4E66}" type="pres">
      <dgm:prSet presAssocID="{FFD1E0B8-0D6C-B54C-8D0C-4CBC31E304B7}" presName="node" presStyleLbl="node1" presStyleIdx="2" presStyleCnt="3">
        <dgm:presLayoutVars>
          <dgm:bulletEnabled val="1"/>
        </dgm:presLayoutVars>
      </dgm:prSet>
      <dgm:spPr/>
    </dgm:pt>
  </dgm:ptLst>
  <dgm:cxnLst>
    <dgm:cxn modelId="{BAD7B806-AE2B-2C4A-A249-E917242A20C8}" srcId="{D975EA5A-3C89-8D46-886B-EE70D453EF58}" destId="{FFD1E0B8-0D6C-B54C-8D0C-4CBC31E304B7}" srcOrd="2" destOrd="0" parTransId="{6C4DC0B5-CB7C-BB4B-8043-B217DDF34AD9}" sibTransId="{F1CB9E7A-71F7-3246-9482-C3BBF308CCD5}"/>
    <dgm:cxn modelId="{B7A87609-D8BE-574A-8674-822A26472E43}" srcId="{D975EA5A-3C89-8D46-886B-EE70D453EF58}" destId="{758F5519-0074-554D-AF7B-5C2235277E70}" srcOrd="0" destOrd="0" parTransId="{C15383D8-A4D5-3B4D-B4B6-2A70856934F5}" sibTransId="{220789D5-F508-3845-A868-8FF0DAE04BBD}"/>
    <dgm:cxn modelId="{07BC9515-641E-D448-899E-9EE5D2E8B482}" type="presOf" srcId="{758F5519-0074-554D-AF7B-5C2235277E70}" destId="{ABA5E0EA-4D18-0C42-80C0-BB017F8983B9}" srcOrd="0" destOrd="0" presId="urn:microsoft.com/office/officeart/2005/8/layout/process1"/>
    <dgm:cxn modelId="{491DC818-9C5B-2749-9665-83DEDE4307A7}" type="presOf" srcId="{D975EA5A-3C89-8D46-886B-EE70D453EF58}" destId="{C5573435-6515-F447-93C1-0B43B84D2DEF}" srcOrd="0" destOrd="0" presId="urn:microsoft.com/office/officeart/2005/8/layout/process1"/>
    <dgm:cxn modelId="{4F02CF25-9439-F940-AADC-ABF78ACFFBBC}" type="presOf" srcId="{220789D5-F508-3845-A868-8FF0DAE04BBD}" destId="{52ECFB7B-EDEB-CE45-A584-B5E10C9AA924}" srcOrd="1" destOrd="0" presId="urn:microsoft.com/office/officeart/2005/8/layout/process1"/>
    <dgm:cxn modelId="{4BC09853-BABF-1C4D-B1A1-A94CD266C1B2}" srcId="{D975EA5A-3C89-8D46-886B-EE70D453EF58}" destId="{E6949DD1-11CB-ED4F-91D7-FCC158E735C7}" srcOrd="1" destOrd="0" parTransId="{40C26FF5-C2D0-C243-B5CC-112CCF7A68C6}" sibTransId="{8644BE47-EC3F-5342-A6BB-39E4D2D33A44}"/>
    <dgm:cxn modelId="{99EDF154-31D4-0148-BB81-5E15E4192EE4}" type="presOf" srcId="{220789D5-F508-3845-A868-8FF0DAE04BBD}" destId="{D8677836-6E06-244C-A45C-FB75A8A57BB8}" srcOrd="0" destOrd="0" presId="urn:microsoft.com/office/officeart/2005/8/layout/process1"/>
    <dgm:cxn modelId="{F1E49771-131F-6840-ADE3-831ABBCEF595}" type="presOf" srcId="{FFD1E0B8-0D6C-B54C-8D0C-4CBC31E304B7}" destId="{5AB2B0DD-06E2-8F49-820F-FD33874E4E66}" srcOrd="0" destOrd="0" presId="urn:microsoft.com/office/officeart/2005/8/layout/process1"/>
    <dgm:cxn modelId="{DB41417F-60C8-7D40-A2B0-32C33877E54A}" type="presOf" srcId="{8644BE47-EC3F-5342-A6BB-39E4D2D33A44}" destId="{E3FC120F-F0D9-0246-95BF-3AD8A4D89D30}" srcOrd="0" destOrd="0" presId="urn:microsoft.com/office/officeart/2005/8/layout/process1"/>
    <dgm:cxn modelId="{472EC299-6A83-3241-8F4E-A2C6F1EA0D7C}" type="presOf" srcId="{8644BE47-EC3F-5342-A6BB-39E4D2D33A44}" destId="{9506B6CC-B0F2-7A4B-8563-A44035F14D58}" srcOrd="1" destOrd="0" presId="urn:microsoft.com/office/officeart/2005/8/layout/process1"/>
    <dgm:cxn modelId="{50806EFA-0D49-EC4D-9680-7ABCD5ACD7AC}" type="presOf" srcId="{E6949DD1-11CB-ED4F-91D7-FCC158E735C7}" destId="{028B7FF3-B662-C749-A8F1-902039C55E31}" srcOrd="0" destOrd="0" presId="urn:microsoft.com/office/officeart/2005/8/layout/process1"/>
    <dgm:cxn modelId="{59350E25-18CC-4C4C-AEE9-4127590294F6}" type="presParOf" srcId="{C5573435-6515-F447-93C1-0B43B84D2DEF}" destId="{ABA5E0EA-4D18-0C42-80C0-BB017F8983B9}" srcOrd="0" destOrd="0" presId="urn:microsoft.com/office/officeart/2005/8/layout/process1"/>
    <dgm:cxn modelId="{94707048-9428-8942-9330-6EDE8EDD21F7}" type="presParOf" srcId="{C5573435-6515-F447-93C1-0B43B84D2DEF}" destId="{D8677836-6E06-244C-A45C-FB75A8A57BB8}" srcOrd="1" destOrd="0" presId="urn:microsoft.com/office/officeart/2005/8/layout/process1"/>
    <dgm:cxn modelId="{55FD1347-7F2C-CD4E-8BD8-0A2C50F3BCD6}" type="presParOf" srcId="{D8677836-6E06-244C-A45C-FB75A8A57BB8}" destId="{52ECFB7B-EDEB-CE45-A584-B5E10C9AA924}" srcOrd="0" destOrd="0" presId="urn:microsoft.com/office/officeart/2005/8/layout/process1"/>
    <dgm:cxn modelId="{7E3C4A67-5D34-9E41-B68C-53BB81AE9CCC}" type="presParOf" srcId="{C5573435-6515-F447-93C1-0B43B84D2DEF}" destId="{028B7FF3-B662-C749-A8F1-902039C55E31}" srcOrd="2" destOrd="0" presId="urn:microsoft.com/office/officeart/2005/8/layout/process1"/>
    <dgm:cxn modelId="{A81DEDB9-0425-DA4D-83BA-B28E7997BE95}" type="presParOf" srcId="{C5573435-6515-F447-93C1-0B43B84D2DEF}" destId="{E3FC120F-F0D9-0246-95BF-3AD8A4D89D30}" srcOrd="3" destOrd="0" presId="urn:microsoft.com/office/officeart/2005/8/layout/process1"/>
    <dgm:cxn modelId="{7BC63CB5-20F1-354C-8F26-75C06E7697A3}" type="presParOf" srcId="{E3FC120F-F0D9-0246-95BF-3AD8A4D89D30}" destId="{9506B6CC-B0F2-7A4B-8563-A44035F14D58}" srcOrd="0" destOrd="0" presId="urn:microsoft.com/office/officeart/2005/8/layout/process1"/>
    <dgm:cxn modelId="{C6CAB39A-2781-8E48-8BF9-A399410B0E50}" type="presParOf" srcId="{C5573435-6515-F447-93C1-0B43B84D2DEF}" destId="{5AB2B0DD-06E2-8F49-820F-FD33874E4E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5EA5A-3C89-8D46-886B-EE70D453EF58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758F5519-0074-554D-AF7B-5C2235277E70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800" dirty="0"/>
        </a:p>
      </dgm:t>
    </dgm:pt>
    <dgm:pt modelId="{C15383D8-A4D5-3B4D-B4B6-2A70856934F5}" type="parTrans" cxnId="{B7A87609-D8BE-574A-8674-822A26472E43}">
      <dgm:prSet/>
      <dgm:spPr/>
      <dgm:t>
        <a:bodyPr/>
        <a:lstStyle/>
        <a:p>
          <a:endParaRPr lang="zh-TW" altLang="en-US"/>
        </a:p>
      </dgm:t>
    </dgm:pt>
    <dgm:pt modelId="{220789D5-F508-3845-A868-8FF0DAE04BBD}" type="sibTrans" cxnId="{B7A87609-D8BE-574A-8674-822A26472E43}">
      <dgm:prSet/>
      <dgm:spPr/>
      <dgm:t>
        <a:bodyPr/>
        <a:lstStyle/>
        <a:p>
          <a:endParaRPr lang="zh-TW" altLang="en-US"/>
        </a:p>
      </dgm:t>
    </dgm:pt>
    <dgm:pt modelId="{E6949DD1-11CB-ED4F-91D7-FCC158E735C7}">
      <dgm:prSet phldrT="[文字]" custT="1"/>
      <dgm:spPr>
        <a:blipFill>
          <a:blip xmlns:r="http://schemas.openxmlformats.org/officeDocument/2006/relationships" r:embed="rId1"/>
          <a:stretch>
            <a:fillRect b="-93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0C26FF5-C2D0-C243-B5CC-112CCF7A68C6}" type="parTrans" cxnId="{4BC09853-BABF-1C4D-B1A1-A94CD266C1B2}">
      <dgm:prSet/>
      <dgm:spPr/>
      <dgm:t>
        <a:bodyPr/>
        <a:lstStyle/>
        <a:p>
          <a:endParaRPr lang="zh-TW" altLang="en-US"/>
        </a:p>
      </dgm:t>
    </dgm:pt>
    <dgm:pt modelId="{8644BE47-EC3F-5342-A6BB-39E4D2D33A44}" type="sibTrans" cxnId="{4BC09853-BABF-1C4D-B1A1-A94CD266C1B2}">
      <dgm:prSet/>
      <dgm:spPr/>
      <dgm:t>
        <a:bodyPr/>
        <a:lstStyle/>
        <a:p>
          <a:endParaRPr lang="zh-TW" altLang="en-US"/>
        </a:p>
      </dgm:t>
    </dgm:pt>
    <dgm:pt modelId="{FFD1E0B8-0D6C-B54C-8D0C-4CBC31E304B7}">
      <dgm:prSet phldrT="[文字]"/>
      <dgm:spPr>
        <a:blipFill>
          <a:blip xmlns:r="http://schemas.openxmlformats.org/officeDocument/2006/relationships" r:embed="rId2"/>
          <a:stretch>
            <a:fillRect l="-897" r="-134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6C4DC0B5-CB7C-BB4B-8043-B217DDF34AD9}" type="par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F1CB9E7A-71F7-3246-9482-C3BBF308CCD5}" type="sib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C5573435-6515-F447-93C1-0B43B84D2DEF}" type="pres">
      <dgm:prSet presAssocID="{D975EA5A-3C89-8D46-886B-EE70D453EF58}" presName="Name0" presStyleCnt="0">
        <dgm:presLayoutVars>
          <dgm:dir/>
          <dgm:resizeHandles val="exact"/>
        </dgm:presLayoutVars>
      </dgm:prSet>
      <dgm:spPr/>
    </dgm:pt>
    <dgm:pt modelId="{ABA5E0EA-4D18-0C42-80C0-BB017F8983B9}" type="pres">
      <dgm:prSet presAssocID="{758F5519-0074-554D-AF7B-5C2235277E70}" presName="node" presStyleLbl="node1" presStyleIdx="0" presStyleCnt="3">
        <dgm:presLayoutVars>
          <dgm:bulletEnabled val="1"/>
        </dgm:presLayoutVars>
      </dgm:prSet>
      <dgm:spPr/>
    </dgm:pt>
    <dgm:pt modelId="{D8677836-6E06-244C-A45C-FB75A8A57BB8}" type="pres">
      <dgm:prSet presAssocID="{220789D5-F508-3845-A868-8FF0DAE04BBD}" presName="sibTrans" presStyleLbl="sibTrans2D1" presStyleIdx="0" presStyleCnt="2"/>
      <dgm:spPr/>
    </dgm:pt>
    <dgm:pt modelId="{52ECFB7B-EDEB-CE45-A584-B5E10C9AA924}" type="pres">
      <dgm:prSet presAssocID="{220789D5-F508-3845-A868-8FF0DAE04BBD}" presName="connectorText" presStyleLbl="sibTrans2D1" presStyleIdx="0" presStyleCnt="2"/>
      <dgm:spPr/>
    </dgm:pt>
    <dgm:pt modelId="{028B7FF3-B662-C749-A8F1-902039C55E31}" type="pres">
      <dgm:prSet presAssocID="{E6949DD1-11CB-ED4F-91D7-FCC158E735C7}" presName="node" presStyleLbl="node1" presStyleIdx="1" presStyleCnt="3">
        <dgm:presLayoutVars>
          <dgm:bulletEnabled val="1"/>
        </dgm:presLayoutVars>
      </dgm:prSet>
      <dgm:spPr/>
    </dgm:pt>
    <dgm:pt modelId="{E3FC120F-F0D9-0246-95BF-3AD8A4D89D30}" type="pres">
      <dgm:prSet presAssocID="{8644BE47-EC3F-5342-A6BB-39E4D2D33A44}" presName="sibTrans" presStyleLbl="sibTrans2D1" presStyleIdx="1" presStyleCnt="2"/>
      <dgm:spPr/>
    </dgm:pt>
    <dgm:pt modelId="{9506B6CC-B0F2-7A4B-8563-A44035F14D58}" type="pres">
      <dgm:prSet presAssocID="{8644BE47-EC3F-5342-A6BB-39E4D2D33A44}" presName="connectorText" presStyleLbl="sibTrans2D1" presStyleIdx="1" presStyleCnt="2"/>
      <dgm:spPr/>
    </dgm:pt>
    <dgm:pt modelId="{5AB2B0DD-06E2-8F49-820F-FD33874E4E66}" type="pres">
      <dgm:prSet presAssocID="{FFD1E0B8-0D6C-B54C-8D0C-4CBC31E304B7}" presName="node" presStyleLbl="node1" presStyleIdx="2" presStyleCnt="3">
        <dgm:presLayoutVars>
          <dgm:bulletEnabled val="1"/>
        </dgm:presLayoutVars>
      </dgm:prSet>
      <dgm:spPr/>
    </dgm:pt>
  </dgm:ptLst>
  <dgm:cxnLst>
    <dgm:cxn modelId="{BAD7B806-AE2B-2C4A-A249-E917242A20C8}" srcId="{D975EA5A-3C89-8D46-886B-EE70D453EF58}" destId="{FFD1E0B8-0D6C-B54C-8D0C-4CBC31E304B7}" srcOrd="2" destOrd="0" parTransId="{6C4DC0B5-CB7C-BB4B-8043-B217DDF34AD9}" sibTransId="{F1CB9E7A-71F7-3246-9482-C3BBF308CCD5}"/>
    <dgm:cxn modelId="{B7A87609-D8BE-574A-8674-822A26472E43}" srcId="{D975EA5A-3C89-8D46-886B-EE70D453EF58}" destId="{758F5519-0074-554D-AF7B-5C2235277E70}" srcOrd="0" destOrd="0" parTransId="{C15383D8-A4D5-3B4D-B4B6-2A70856934F5}" sibTransId="{220789D5-F508-3845-A868-8FF0DAE04BBD}"/>
    <dgm:cxn modelId="{07BC9515-641E-D448-899E-9EE5D2E8B482}" type="presOf" srcId="{758F5519-0074-554D-AF7B-5C2235277E70}" destId="{ABA5E0EA-4D18-0C42-80C0-BB017F8983B9}" srcOrd="0" destOrd="0" presId="urn:microsoft.com/office/officeart/2005/8/layout/process1"/>
    <dgm:cxn modelId="{491DC818-9C5B-2749-9665-83DEDE4307A7}" type="presOf" srcId="{D975EA5A-3C89-8D46-886B-EE70D453EF58}" destId="{C5573435-6515-F447-93C1-0B43B84D2DEF}" srcOrd="0" destOrd="0" presId="urn:microsoft.com/office/officeart/2005/8/layout/process1"/>
    <dgm:cxn modelId="{4F02CF25-9439-F940-AADC-ABF78ACFFBBC}" type="presOf" srcId="{220789D5-F508-3845-A868-8FF0DAE04BBD}" destId="{52ECFB7B-EDEB-CE45-A584-B5E10C9AA924}" srcOrd="1" destOrd="0" presId="urn:microsoft.com/office/officeart/2005/8/layout/process1"/>
    <dgm:cxn modelId="{4BC09853-BABF-1C4D-B1A1-A94CD266C1B2}" srcId="{D975EA5A-3C89-8D46-886B-EE70D453EF58}" destId="{E6949DD1-11CB-ED4F-91D7-FCC158E735C7}" srcOrd="1" destOrd="0" parTransId="{40C26FF5-C2D0-C243-B5CC-112CCF7A68C6}" sibTransId="{8644BE47-EC3F-5342-A6BB-39E4D2D33A44}"/>
    <dgm:cxn modelId="{99EDF154-31D4-0148-BB81-5E15E4192EE4}" type="presOf" srcId="{220789D5-F508-3845-A868-8FF0DAE04BBD}" destId="{D8677836-6E06-244C-A45C-FB75A8A57BB8}" srcOrd="0" destOrd="0" presId="urn:microsoft.com/office/officeart/2005/8/layout/process1"/>
    <dgm:cxn modelId="{F1E49771-131F-6840-ADE3-831ABBCEF595}" type="presOf" srcId="{FFD1E0B8-0D6C-B54C-8D0C-4CBC31E304B7}" destId="{5AB2B0DD-06E2-8F49-820F-FD33874E4E66}" srcOrd="0" destOrd="0" presId="urn:microsoft.com/office/officeart/2005/8/layout/process1"/>
    <dgm:cxn modelId="{DB41417F-60C8-7D40-A2B0-32C33877E54A}" type="presOf" srcId="{8644BE47-EC3F-5342-A6BB-39E4D2D33A44}" destId="{E3FC120F-F0D9-0246-95BF-3AD8A4D89D30}" srcOrd="0" destOrd="0" presId="urn:microsoft.com/office/officeart/2005/8/layout/process1"/>
    <dgm:cxn modelId="{472EC299-6A83-3241-8F4E-A2C6F1EA0D7C}" type="presOf" srcId="{8644BE47-EC3F-5342-A6BB-39E4D2D33A44}" destId="{9506B6CC-B0F2-7A4B-8563-A44035F14D58}" srcOrd="1" destOrd="0" presId="urn:microsoft.com/office/officeart/2005/8/layout/process1"/>
    <dgm:cxn modelId="{50806EFA-0D49-EC4D-9680-7ABCD5ACD7AC}" type="presOf" srcId="{E6949DD1-11CB-ED4F-91D7-FCC158E735C7}" destId="{028B7FF3-B662-C749-A8F1-902039C55E31}" srcOrd="0" destOrd="0" presId="urn:microsoft.com/office/officeart/2005/8/layout/process1"/>
    <dgm:cxn modelId="{59350E25-18CC-4C4C-AEE9-4127590294F6}" type="presParOf" srcId="{C5573435-6515-F447-93C1-0B43B84D2DEF}" destId="{ABA5E0EA-4D18-0C42-80C0-BB017F8983B9}" srcOrd="0" destOrd="0" presId="urn:microsoft.com/office/officeart/2005/8/layout/process1"/>
    <dgm:cxn modelId="{94707048-9428-8942-9330-6EDE8EDD21F7}" type="presParOf" srcId="{C5573435-6515-F447-93C1-0B43B84D2DEF}" destId="{D8677836-6E06-244C-A45C-FB75A8A57BB8}" srcOrd="1" destOrd="0" presId="urn:microsoft.com/office/officeart/2005/8/layout/process1"/>
    <dgm:cxn modelId="{55FD1347-7F2C-CD4E-8BD8-0A2C50F3BCD6}" type="presParOf" srcId="{D8677836-6E06-244C-A45C-FB75A8A57BB8}" destId="{52ECFB7B-EDEB-CE45-A584-B5E10C9AA924}" srcOrd="0" destOrd="0" presId="urn:microsoft.com/office/officeart/2005/8/layout/process1"/>
    <dgm:cxn modelId="{7E3C4A67-5D34-9E41-B68C-53BB81AE9CCC}" type="presParOf" srcId="{C5573435-6515-F447-93C1-0B43B84D2DEF}" destId="{028B7FF3-B662-C749-A8F1-902039C55E31}" srcOrd="2" destOrd="0" presId="urn:microsoft.com/office/officeart/2005/8/layout/process1"/>
    <dgm:cxn modelId="{A81DEDB9-0425-DA4D-83BA-B28E7997BE95}" type="presParOf" srcId="{C5573435-6515-F447-93C1-0B43B84D2DEF}" destId="{E3FC120F-F0D9-0246-95BF-3AD8A4D89D30}" srcOrd="3" destOrd="0" presId="urn:microsoft.com/office/officeart/2005/8/layout/process1"/>
    <dgm:cxn modelId="{7BC63CB5-20F1-354C-8F26-75C06E7697A3}" type="presParOf" srcId="{E3FC120F-F0D9-0246-95BF-3AD8A4D89D30}" destId="{9506B6CC-B0F2-7A4B-8563-A44035F14D58}" srcOrd="0" destOrd="0" presId="urn:microsoft.com/office/officeart/2005/8/layout/process1"/>
    <dgm:cxn modelId="{C6CAB39A-2781-8E48-8BF9-A399410B0E50}" type="presParOf" srcId="{C5573435-6515-F447-93C1-0B43B84D2DEF}" destId="{5AB2B0DD-06E2-8F49-820F-FD33874E4E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75EA5A-3C89-8D46-886B-EE70D453EF58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758F5519-0074-554D-AF7B-5C2235277E70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dirty="0"/>
        </a:p>
      </dgm:t>
    </dgm:pt>
    <dgm:pt modelId="{C15383D8-A4D5-3B4D-B4B6-2A70856934F5}" type="parTrans" cxnId="{B7A87609-D8BE-574A-8674-822A26472E43}">
      <dgm:prSet/>
      <dgm:spPr/>
      <dgm:t>
        <a:bodyPr/>
        <a:lstStyle/>
        <a:p>
          <a:endParaRPr lang="zh-TW" altLang="en-US"/>
        </a:p>
      </dgm:t>
    </dgm:pt>
    <dgm:pt modelId="{220789D5-F508-3845-A868-8FF0DAE04BBD}" type="sibTrans" cxnId="{B7A87609-D8BE-574A-8674-822A26472E43}">
      <dgm:prSet/>
      <dgm:spPr/>
      <dgm:t>
        <a:bodyPr/>
        <a:lstStyle/>
        <a:p>
          <a:endParaRPr lang="zh-TW" altLang="en-US"/>
        </a:p>
      </dgm:t>
    </dgm:pt>
    <dgm:pt modelId="{E6949DD1-11CB-ED4F-91D7-FCC158E735C7}">
      <dgm:prSet phldrT="[文字]"/>
      <dgm:spPr/>
      <dgm:t>
        <a:bodyPr/>
        <a:lstStyle/>
        <a:p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使用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GA</a:t>
          </a:r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演算法根據</a:t>
          </a:r>
          <a:r>
            <a:rPr lang="zh-TW" altLang="en-US" dirty="0">
              <a:solidFill>
                <a:srgbClr val="FF0000"/>
              </a:solidFill>
              <a:latin typeface="BiauKai" panose="02010601000101010101" pitchFamily="2" charset="-120"/>
              <a:ea typeface="BiauKai" panose="02010601000101010101" pitchFamily="2" charset="-120"/>
            </a:rPr>
            <a:t>訓練資料</a:t>
          </a:r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計算出模型最佳參數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(Cost, Gamma)</a:t>
          </a:r>
          <a:endParaRPr lang="zh-TW" altLang="en-US" dirty="0">
            <a:latin typeface="BiauKai" panose="02010601000101010101" pitchFamily="2" charset="-120"/>
            <a:ea typeface="BiauKai" panose="02010601000101010101" pitchFamily="2" charset="-120"/>
          </a:endParaRPr>
        </a:p>
      </dgm:t>
    </dgm:pt>
    <dgm:pt modelId="{40C26FF5-C2D0-C243-B5CC-112CCF7A68C6}" type="parTrans" cxnId="{4BC09853-BABF-1C4D-B1A1-A94CD266C1B2}">
      <dgm:prSet/>
      <dgm:spPr/>
      <dgm:t>
        <a:bodyPr/>
        <a:lstStyle/>
        <a:p>
          <a:endParaRPr lang="zh-TW" altLang="en-US"/>
        </a:p>
      </dgm:t>
    </dgm:pt>
    <dgm:pt modelId="{8644BE47-EC3F-5342-A6BB-39E4D2D33A44}" type="sibTrans" cxnId="{4BC09853-BABF-1C4D-B1A1-A94CD266C1B2}">
      <dgm:prSet/>
      <dgm:spPr/>
      <dgm:t>
        <a:bodyPr/>
        <a:lstStyle/>
        <a:p>
          <a:endParaRPr lang="zh-TW" altLang="en-US"/>
        </a:p>
      </dgm:t>
    </dgm:pt>
    <dgm:pt modelId="{FFD1E0B8-0D6C-B54C-8D0C-4CBC31E304B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根據最佳參數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(LDA: w1, w2</a:t>
          </a:r>
        </a:p>
        <a:p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SVM :  Cost, Gamma</a:t>
          </a:r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 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)</a:t>
          </a:r>
        </a:p>
        <a:p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 LDA, SVM )</a:t>
          </a:r>
          <a:endParaRPr lang="zh-TW" altLang="en-US" dirty="0"/>
        </a:p>
      </dgm:t>
    </dgm:pt>
    <dgm:pt modelId="{6C4DC0B5-CB7C-BB4B-8043-B217DDF34AD9}" type="par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F1CB9E7A-71F7-3246-9482-C3BBF308CCD5}" type="sibTrans" cxnId="{BAD7B806-AE2B-2C4A-A249-E917242A20C8}">
      <dgm:prSet/>
      <dgm:spPr/>
      <dgm:t>
        <a:bodyPr/>
        <a:lstStyle/>
        <a:p>
          <a:endParaRPr lang="zh-TW" altLang="en-US"/>
        </a:p>
      </dgm:t>
    </dgm:pt>
    <dgm:pt modelId="{C5573435-6515-F447-93C1-0B43B84D2DEF}" type="pres">
      <dgm:prSet presAssocID="{D975EA5A-3C89-8D46-886B-EE70D453EF58}" presName="Name0" presStyleCnt="0">
        <dgm:presLayoutVars>
          <dgm:dir/>
          <dgm:resizeHandles val="exact"/>
        </dgm:presLayoutVars>
      </dgm:prSet>
      <dgm:spPr/>
    </dgm:pt>
    <dgm:pt modelId="{ABA5E0EA-4D18-0C42-80C0-BB017F8983B9}" type="pres">
      <dgm:prSet presAssocID="{758F5519-0074-554D-AF7B-5C2235277E70}" presName="node" presStyleLbl="node1" presStyleIdx="0" presStyleCnt="3">
        <dgm:presLayoutVars>
          <dgm:bulletEnabled val="1"/>
        </dgm:presLayoutVars>
      </dgm:prSet>
      <dgm:spPr/>
    </dgm:pt>
    <dgm:pt modelId="{D8677836-6E06-244C-A45C-FB75A8A57BB8}" type="pres">
      <dgm:prSet presAssocID="{220789D5-F508-3845-A868-8FF0DAE04BBD}" presName="sibTrans" presStyleLbl="sibTrans2D1" presStyleIdx="0" presStyleCnt="2"/>
      <dgm:spPr/>
    </dgm:pt>
    <dgm:pt modelId="{52ECFB7B-EDEB-CE45-A584-B5E10C9AA924}" type="pres">
      <dgm:prSet presAssocID="{220789D5-F508-3845-A868-8FF0DAE04BBD}" presName="connectorText" presStyleLbl="sibTrans2D1" presStyleIdx="0" presStyleCnt="2"/>
      <dgm:spPr/>
    </dgm:pt>
    <dgm:pt modelId="{028B7FF3-B662-C749-A8F1-902039C55E31}" type="pres">
      <dgm:prSet presAssocID="{E6949DD1-11CB-ED4F-91D7-FCC158E735C7}" presName="node" presStyleLbl="node1" presStyleIdx="1" presStyleCnt="3">
        <dgm:presLayoutVars>
          <dgm:bulletEnabled val="1"/>
        </dgm:presLayoutVars>
      </dgm:prSet>
      <dgm:spPr/>
    </dgm:pt>
    <dgm:pt modelId="{E3FC120F-F0D9-0246-95BF-3AD8A4D89D30}" type="pres">
      <dgm:prSet presAssocID="{8644BE47-EC3F-5342-A6BB-39E4D2D33A44}" presName="sibTrans" presStyleLbl="sibTrans2D1" presStyleIdx="1" presStyleCnt="2"/>
      <dgm:spPr/>
    </dgm:pt>
    <dgm:pt modelId="{9506B6CC-B0F2-7A4B-8563-A44035F14D58}" type="pres">
      <dgm:prSet presAssocID="{8644BE47-EC3F-5342-A6BB-39E4D2D33A44}" presName="connectorText" presStyleLbl="sibTrans2D1" presStyleIdx="1" presStyleCnt="2"/>
      <dgm:spPr/>
    </dgm:pt>
    <dgm:pt modelId="{5AB2B0DD-06E2-8F49-820F-FD33874E4E66}" type="pres">
      <dgm:prSet presAssocID="{FFD1E0B8-0D6C-B54C-8D0C-4CBC31E304B7}" presName="node" presStyleLbl="node1" presStyleIdx="2" presStyleCnt="3" custScaleX="130196" custScaleY="115523">
        <dgm:presLayoutVars>
          <dgm:bulletEnabled val="1"/>
        </dgm:presLayoutVars>
      </dgm:prSet>
      <dgm:spPr/>
    </dgm:pt>
  </dgm:ptLst>
  <dgm:cxnLst>
    <dgm:cxn modelId="{BAD7B806-AE2B-2C4A-A249-E917242A20C8}" srcId="{D975EA5A-3C89-8D46-886B-EE70D453EF58}" destId="{FFD1E0B8-0D6C-B54C-8D0C-4CBC31E304B7}" srcOrd="2" destOrd="0" parTransId="{6C4DC0B5-CB7C-BB4B-8043-B217DDF34AD9}" sibTransId="{F1CB9E7A-71F7-3246-9482-C3BBF308CCD5}"/>
    <dgm:cxn modelId="{B7A87609-D8BE-574A-8674-822A26472E43}" srcId="{D975EA5A-3C89-8D46-886B-EE70D453EF58}" destId="{758F5519-0074-554D-AF7B-5C2235277E70}" srcOrd="0" destOrd="0" parTransId="{C15383D8-A4D5-3B4D-B4B6-2A70856934F5}" sibTransId="{220789D5-F508-3845-A868-8FF0DAE04BBD}"/>
    <dgm:cxn modelId="{07BC9515-641E-D448-899E-9EE5D2E8B482}" type="presOf" srcId="{758F5519-0074-554D-AF7B-5C2235277E70}" destId="{ABA5E0EA-4D18-0C42-80C0-BB017F8983B9}" srcOrd="0" destOrd="0" presId="urn:microsoft.com/office/officeart/2005/8/layout/process1"/>
    <dgm:cxn modelId="{491DC818-9C5B-2749-9665-83DEDE4307A7}" type="presOf" srcId="{D975EA5A-3C89-8D46-886B-EE70D453EF58}" destId="{C5573435-6515-F447-93C1-0B43B84D2DEF}" srcOrd="0" destOrd="0" presId="urn:microsoft.com/office/officeart/2005/8/layout/process1"/>
    <dgm:cxn modelId="{4F02CF25-9439-F940-AADC-ABF78ACFFBBC}" type="presOf" srcId="{220789D5-F508-3845-A868-8FF0DAE04BBD}" destId="{52ECFB7B-EDEB-CE45-A584-B5E10C9AA924}" srcOrd="1" destOrd="0" presId="urn:microsoft.com/office/officeart/2005/8/layout/process1"/>
    <dgm:cxn modelId="{4BC09853-BABF-1C4D-B1A1-A94CD266C1B2}" srcId="{D975EA5A-3C89-8D46-886B-EE70D453EF58}" destId="{E6949DD1-11CB-ED4F-91D7-FCC158E735C7}" srcOrd="1" destOrd="0" parTransId="{40C26FF5-C2D0-C243-B5CC-112CCF7A68C6}" sibTransId="{8644BE47-EC3F-5342-A6BB-39E4D2D33A44}"/>
    <dgm:cxn modelId="{99EDF154-31D4-0148-BB81-5E15E4192EE4}" type="presOf" srcId="{220789D5-F508-3845-A868-8FF0DAE04BBD}" destId="{D8677836-6E06-244C-A45C-FB75A8A57BB8}" srcOrd="0" destOrd="0" presId="urn:microsoft.com/office/officeart/2005/8/layout/process1"/>
    <dgm:cxn modelId="{F1E49771-131F-6840-ADE3-831ABBCEF595}" type="presOf" srcId="{FFD1E0B8-0D6C-B54C-8D0C-4CBC31E304B7}" destId="{5AB2B0DD-06E2-8F49-820F-FD33874E4E66}" srcOrd="0" destOrd="0" presId="urn:microsoft.com/office/officeart/2005/8/layout/process1"/>
    <dgm:cxn modelId="{DB41417F-60C8-7D40-A2B0-32C33877E54A}" type="presOf" srcId="{8644BE47-EC3F-5342-A6BB-39E4D2D33A44}" destId="{E3FC120F-F0D9-0246-95BF-3AD8A4D89D30}" srcOrd="0" destOrd="0" presId="urn:microsoft.com/office/officeart/2005/8/layout/process1"/>
    <dgm:cxn modelId="{472EC299-6A83-3241-8F4E-A2C6F1EA0D7C}" type="presOf" srcId="{8644BE47-EC3F-5342-A6BB-39E4D2D33A44}" destId="{9506B6CC-B0F2-7A4B-8563-A44035F14D58}" srcOrd="1" destOrd="0" presId="urn:microsoft.com/office/officeart/2005/8/layout/process1"/>
    <dgm:cxn modelId="{50806EFA-0D49-EC4D-9680-7ABCD5ACD7AC}" type="presOf" srcId="{E6949DD1-11CB-ED4F-91D7-FCC158E735C7}" destId="{028B7FF3-B662-C749-A8F1-902039C55E31}" srcOrd="0" destOrd="0" presId="urn:microsoft.com/office/officeart/2005/8/layout/process1"/>
    <dgm:cxn modelId="{59350E25-18CC-4C4C-AEE9-4127590294F6}" type="presParOf" srcId="{C5573435-6515-F447-93C1-0B43B84D2DEF}" destId="{ABA5E0EA-4D18-0C42-80C0-BB017F8983B9}" srcOrd="0" destOrd="0" presId="urn:microsoft.com/office/officeart/2005/8/layout/process1"/>
    <dgm:cxn modelId="{94707048-9428-8942-9330-6EDE8EDD21F7}" type="presParOf" srcId="{C5573435-6515-F447-93C1-0B43B84D2DEF}" destId="{D8677836-6E06-244C-A45C-FB75A8A57BB8}" srcOrd="1" destOrd="0" presId="urn:microsoft.com/office/officeart/2005/8/layout/process1"/>
    <dgm:cxn modelId="{55FD1347-7F2C-CD4E-8BD8-0A2C50F3BCD6}" type="presParOf" srcId="{D8677836-6E06-244C-A45C-FB75A8A57BB8}" destId="{52ECFB7B-EDEB-CE45-A584-B5E10C9AA924}" srcOrd="0" destOrd="0" presId="urn:microsoft.com/office/officeart/2005/8/layout/process1"/>
    <dgm:cxn modelId="{7E3C4A67-5D34-9E41-B68C-53BB81AE9CCC}" type="presParOf" srcId="{C5573435-6515-F447-93C1-0B43B84D2DEF}" destId="{028B7FF3-B662-C749-A8F1-902039C55E31}" srcOrd="2" destOrd="0" presId="urn:microsoft.com/office/officeart/2005/8/layout/process1"/>
    <dgm:cxn modelId="{A81DEDB9-0425-DA4D-83BA-B28E7997BE95}" type="presParOf" srcId="{C5573435-6515-F447-93C1-0B43B84D2DEF}" destId="{E3FC120F-F0D9-0246-95BF-3AD8A4D89D30}" srcOrd="3" destOrd="0" presId="urn:microsoft.com/office/officeart/2005/8/layout/process1"/>
    <dgm:cxn modelId="{7BC63CB5-20F1-354C-8F26-75C06E7697A3}" type="presParOf" srcId="{E3FC120F-F0D9-0246-95BF-3AD8A4D89D30}" destId="{9506B6CC-B0F2-7A4B-8563-A44035F14D58}" srcOrd="0" destOrd="0" presId="urn:microsoft.com/office/officeart/2005/8/layout/process1"/>
    <dgm:cxn modelId="{C6CAB39A-2781-8E48-8BF9-A399410B0E50}" type="presParOf" srcId="{C5573435-6515-F447-93C1-0B43B84D2DEF}" destId="{5AB2B0DD-06E2-8F49-820F-FD33874E4E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257F1-E536-F94C-9053-042670AC6824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C3980A22-84E1-0D49-8F90-47C1F0CFA074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dirty="0"/>
        </a:p>
      </dgm:t>
    </dgm:pt>
    <dgm:pt modelId="{A5F7F71F-CCC3-0242-B209-24211A02F073}" type="parTrans" cxnId="{E5F5728D-796D-6142-82F9-7B64DCAC312C}">
      <dgm:prSet/>
      <dgm:spPr/>
      <dgm:t>
        <a:bodyPr/>
        <a:lstStyle/>
        <a:p>
          <a:endParaRPr lang="zh-TW" altLang="en-US"/>
        </a:p>
      </dgm:t>
    </dgm:pt>
    <dgm:pt modelId="{DFA7B5D0-ECC0-2F48-BC31-2822B30A6881}" type="sibTrans" cxnId="{E5F5728D-796D-6142-82F9-7B64DCAC312C}">
      <dgm:prSet/>
      <dgm:spPr/>
      <dgm:t>
        <a:bodyPr/>
        <a:lstStyle/>
        <a:p>
          <a:endParaRPr lang="zh-TW" altLang="en-US"/>
        </a:p>
      </dgm:t>
    </dgm:pt>
    <dgm:pt modelId="{D3E57885-BE8B-CB4F-AF6B-749E3CD559E5}">
      <dgm:prSet phldrT="[文字]"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計算</a:t>
          </a:r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各</a:t>
          </a:r>
          <a:r>
            <a: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  <a:r>
            <a:rPr lang="zh-TW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與反應變數之</a:t>
          </a:r>
          <a:endParaRPr lang="zh-TW" altLang="en-US" dirty="0"/>
        </a:p>
      </dgm:t>
    </dgm:pt>
    <dgm:pt modelId="{255C35F8-F811-6747-A193-ECFF11090535}" type="parTrans" cxnId="{6D4D056B-AC10-5248-B730-D648A504918F}">
      <dgm:prSet/>
      <dgm:spPr/>
      <dgm:t>
        <a:bodyPr/>
        <a:lstStyle/>
        <a:p>
          <a:endParaRPr lang="zh-TW" altLang="en-US"/>
        </a:p>
      </dgm:t>
    </dgm:pt>
    <dgm:pt modelId="{60CDD2DB-6D8A-5F41-AE2E-752848359B12}" type="sibTrans" cxnId="{6D4D056B-AC10-5248-B730-D648A504918F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65655A4-1B98-9545-9E26-79CA5512AD68}">
          <dgm:prSet/>
          <dgm:spPr/>
          <dgm:t>
            <a:bodyPr/>
            <a:lstStyle/>
            <a:p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使用</a:t>
              </a:r>
              <a:r>
                <a:rPr lang="en-US" altLang="zh-TW" dirty="0">
                  <a:latin typeface="BiauKai" panose="02010601000101010101" pitchFamily="2" charset="-120"/>
                  <a:ea typeface="BiauKai" panose="02010601000101010101" pitchFamily="2" charset="-120"/>
                </a:rPr>
                <a:t>GA</a:t>
              </a:r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演算法根據</a:t>
              </a:r>
              <a14:m>
                <m:oMath xmlns:m="http://schemas.openxmlformats.org/officeDocument/2006/math">
                  <m:sSup>
                    <m:sSupPr>
                      <m:ctrlPr>
                        <a:rPr 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e>
                    <m: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次序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計算出模型最佳參數</a:t>
              </a:r>
              <a:r>
                <a:rPr lang="en-US" altLang="zh-TW" dirty="0">
                  <a:latin typeface="BiauKai" panose="02010601000101010101" pitchFamily="2" charset="-120"/>
                  <a:ea typeface="BiauKai" panose="02010601000101010101" pitchFamily="2" charset="-120"/>
                </a:rPr>
                <a:t>(cost, gamma)</a:t>
              </a:r>
              <a:endParaRPr lang="zh-TW" altLang="en-US" dirty="0"/>
            </a:p>
          </dgm:t>
        </dgm:pt>
      </mc:Choice>
      <mc:Fallback>
        <dgm:pt modelId="{365655A4-1B98-9545-9E26-79CA5512AD68}">
          <dgm:prSet/>
          <dgm:spPr/>
          <dgm:t>
            <a:bodyPr/>
            <a:lstStyle/>
            <a:p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使用</a:t>
              </a:r>
              <a:r>
                <a:rPr lang="en-US" altLang="zh-TW" dirty="0">
                  <a:latin typeface="BiauKai" panose="02010601000101010101" pitchFamily="2" charset="-120"/>
                  <a:ea typeface="BiauKai" panose="02010601000101010101" pitchFamily="2" charset="-120"/>
                </a:rPr>
                <a:t>GA</a:t>
              </a:r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演算法根據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𝑟^</a:t>
              </a:r>
              <a:r>
                <a:rPr lang="en-US" i="0">
                  <a:solidFill>
                    <a:srgbClr val="FF0000"/>
                  </a:solidFill>
                  <a:latin typeface="Cambria Math" panose="02040503050406030204" pitchFamily="18" charset="0"/>
                </a:rPr>
                <a:t>2</a:t>
              </a:r>
              <a:r>
                <a:rPr 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次序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r>
                <a:rPr lang="zh-TW" altLang="en-US" dirty="0">
                  <a:latin typeface="BiauKai" panose="02010601000101010101" pitchFamily="2" charset="-120"/>
                  <a:ea typeface="BiauKai" panose="02010601000101010101" pitchFamily="2" charset="-120"/>
                </a:rPr>
                <a:t>計算出模型最佳參數</a:t>
              </a:r>
              <a:r>
                <a:rPr lang="en-US" altLang="zh-TW" dirty="0">
                  <a:latin typeface="BiauKai" panose="02010601000101010101" pitchFamily="2" charset="-120"/>
                  <a:ea typeface="BiauKai" panose="02010601000101010101" pitchFamily="2" charset="-120"/>
                </a:rPr>
                <a:t>(cost, gamma)</a:t>
              </a:r>
              <a:endParaRPr lang="zh-TW" altLang="en-US" dirty="0"/>
            </a:p>
          </dgm:t>
        </dgm:pt>
      </mc:Fallback>
    </mc:AlternateContent>
    <dgm:pt modelId="{12A70BCD-806C-6042-B10A-C5836DE78E34}" type="parTrans" cxnId="{33C5B8C9-01A6-EB45-9EAF-B4F5E4A86298}">
      <dgm:prSet/>
      <dgm:spPr/>
      <dgm:t>
        <a:bodyPr/>
        <a:lstStyle/>
        <a:p>
          <a:endParaRPr lang="zh-TW" altLang="en-US"/>
        </a:p>
      </dgm:t>
    </dgm:pt>
    <dgm:pt modelId="{F71ED465-A012-4445-9A5B-0214F36AC84B}" type="sibTrans" cxnId="{33C5B8C9-01A6-EB45-9EAF-B4F5E4A86298}">
      <dgm:prSet/>
      <dgm:spPr/>
      <dgm:t>
        <a:bodyPr/>
        <a:lstStyle/>
        <a:p>
          <a:endParaRPr lang="zh-TW" altLang="en-US"/>
        </a:p>
      </dgm:t>
    </dgm:pt>
    <dgm:pt modelId="{2AED0BB2-6AD7-1546-9E37-485DCD617B77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根據最佳參數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(LDA: w1, w2 </a:t>
          </a:r>
        </a:p>
        <a:p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SVM :  cost, gamma</a:t>
          </a:r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 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)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 LDA, SVM )</a:t>
          </a:r>
          <a:endParaRPr lang="zh-TW" altLang="en-US" dirty="0"/>
        </a:p>
      </dgm:t>
    </dgm:pt>
    <dgm:pt modelId="{F71B8A94-875F-D241-B748-8CAD53EA2A83}" type="parTrans" cxnId="{ADB9E798-01DD-C843-A2DC-086697F30C1B}">
      <dgm:prSet/>
      <dgm:spPr/>
      <dgm:t>
        <a:bodyPr/>
        <a:lstStyle/>
        <a:p>
          <a:endParaRPr lang="zh-TW" altLang="en-US"/>
        </a:p>
      </dgm:t>
    </dgm:pt>
    <dgm:pt modelId="{31CE17DE-5B5B-824E-83F2-017EA58C10B4}" type="sibTrans" cxnId="{ADB9E798-01DD-C843-A2DC-086697F30C1B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61098F8-6AA0-DE41-8476-B0905F167A53}">
          <dgm:prSet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zh-TW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</m:e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並由大到小排序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14:m>
                <m:oMath xmlns:m="http://schemas.openxmlformats.org/officeDocument/2006/math">
                  <m:sSup>
                    <m:sSupPr>
                      <m:ctrlPr>
                        <a:rPr lang="zh-TW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次序選取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endParaRPr lang="zh-TW" altLang="en-US" dirty="0"/>
            </a:p>
          </dgm:t>
        </dgm:pt>
      </mc:Choice>
      <mc:Fallback>
        <dgm:pt modelId="{961098F8-6AA0-DE41-8476-B0905F167A53}">
          <dgm:prSet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𝑟</a:t>
              </a:r>
              <a:r>
                <a:rPr lang="en-US" altLang="zh-TW" i="0">
                  <a:latin typeface="Cambria Math" panose="02040503050406030204" pitchFamily="18" charset="0"/>
                </a:rPr>
                <a:t>^</a:t>
              </a:r>
              <a:r>
                <a:rPr lang="en-US" i="0">
                  <a:latin typeface="Cambria Math" panose="02040503050406030204" pitchFamily="18" charset="0"/>
                </a:rPr>
                <a:t>2</a:t>
              </a:r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並由大到小排序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en-US" altLang="zh-TW" b="0" i="0">
                  <a:latin typeface="Cambria Math" panose="02040503050406030204" pitchFamily="18" charset="0"/>
                </a:rPr>
                <a:t>𝑟^</a:t>
              </a:r>
              <a:r>
                <a:rPr lang="en-US" i="0">
                  <a:latin typeface="Cambria Math" panose="02040503050406030204" pitchFamily="18" charset="0"/>
                </a:rPr>
                <a:t>2</a:t>
              </a:r>
              <a:r>
                <a:rPr 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次序選取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屬性向量</a:t>
              </a:r>
              <a:endParaRPr lang="zh-TW" altLang="en-US" dirty="0"/>
            </a:p>
          </dgm:t>
        </dgm:pt>
      </mc:Fallback>
    </mc:AlternateContent>
    <dgm:pt modelId="{85315EA2-8B28-1E41-915D-6709A5DCDA7B}" type="parTrans" cxnId="{8F0AC703-709A-AC4F-A645-F141D91C4B20}">
      <dgm:prSet/>
      <dgm:spPr/>
      <dgm:t>
        <a:bodyPr/>
        <a:lstStyle/>
        <a:p>
          <a:endParaRPr lang="zh-TW" altLang="en-US"/>
        </a:p>
      </dgm:t>
    </dgm:pt>
    <dgm:pt modelId="{33408C53-F185-BF4D-A38E-490553198096}" type="sibTrans" cxnId="{8F0AC703-709A-AC4F-A645-F141D91C4B20}">
      <dgm:prSet/>
      <dgm:spPr/>
      <dgm:t>
        <a:bodyPr/>
        <a:lstStyle/>
        <a:p>
          <a:endParaRPr lang="zh-TW" altLang="en-US"/>
        </a:p>
      </dgm:t>
    </dgm:pt>
    <dgm:pt modelId="{932FA9A6-5424-0142-845A-865731A1498F}" type="pres">
      <dgm:prSet presAssocID="{E85257F1-E536-F94C-9053-042670AC6824}" presName="Name0" presStyleCnt="0">
        <dgm:presLayoutVars>
          <dgm:dir/>
          <dgm:resizeHandles val="exact"/>
        </dgm:presLayoutVars>
      </dgm:prSet>
      <dgm:spPr/>
    </dgm:pt>
    <dgm:pt modelId="{280055DB-68CA-334A-8552-64A18AAA6DC5}" type="pres">
      <dgm:prSet presAssocID="{C3980A22-84E1-0D49-8F90-47C1F0CFA074}" presName="node" presStyleLbl="node1" presStyleIdx="0" presStyleCnt="5">
        <dgm:presLayoutVars>
          <dgm:bulletEnabled val="1"/>
        </dgm:presLayoutVars>
      </dgm:prSet>
      <dgm:spPr/>
    </dgm:pt>
    <dgm:pt modelId="{BBB738C9-8934-8745-A42D-4EF32864876B}" type="pres">
      <dgm:prSet presAssocID="{DFA7B5D0-ECC0-2F48-BC31-2822B30A6881}" presName="sibTrans" presStyleLbl="sibTrans2D1" presStyleIdx="0" presStyleCnt="4"/>
      <dgm:spPr/>
    </dgm:pt>
    <dgm:pt modelId="{1B04F8A4-FBF0-B145-AC75-66154CC3D4EC}" type="pres">
      <dgm:prSet presAssocID="{DFA7B5D0-ECC0-2F48-BC31-2822B30A6881}" presName="connectorText" presStyleLbl="sibTrans2D1" presStyleIdx="0" presStyleCnt="4"/>
      <dgm:spPr/>
    </dgm:pt>
    <dgm:pt modelId="{91DA0915-C5FB-BD4D-A45D-04484526EAFD}" type="pres">
      <dgm:prSet presAssocID="{D3E57885-BE8B-CB4F-AF6B-749E3CD559E5}" presName="node" presStyleLbl="node1" presStyleIdx="1" presStyleCnt="5">
        <dgm:presLayoutVars>
          <dgm:bulletEnabled val="1"/>
        </dgm:presLayoutVars>
      </dgm:prSet>
      <dgm:spPr/>
    </dgm:pt>
    <dgm:pt modelId="{B4B1B4D5-492E-CE41-AD9E-3B6E5DA9F3A2}" type="pres">
      <dgm:prSet presAssocID="{60CDD2DB-6D8A-5F41-AE2E-752848359B12}" presName="sibTrans" presStyleLbl="sibTrans2D1" presStyleIdx="1" presStyleCnt="4"/>
      <dgm:spPr/>
    </dgm:pt>
    <dgm:pt modelId="{E3DA62BB-E96B-CF47-BF7B-750DFBFC8D20}" type="pres">
      <dgm:prSet presAssocID="{60CDD2DB-6D8A-5F41-AE2E-752848359B12}" presName="connectorText" presStyleLbl="sibTrans2D1" presStyleIdx="1" presStyleCnt="4"/>
      <dgm:spPr/>
    </dgm:pt>
    <dgm:pt modelId="{8065A122-3BC2-C643-A0A5-FA9DB7379838}" type="pres">
      <dgm:prSet presAssocID="{961098F8-6AA0-DE41-8476-B0905F167A53}" presName="node" presStyleLbl="node1" presStyleIdx="2" presStyleCnt="5">
        <dgm:presLayoutVars>
          <dgm:bulletEnabled val="1"/>
        </dgm:presLayoutVars>
      </dgm:prSet>
      <dgm:spPr/>
    </dgm:pt>
    <dgm:pt modelId="{38817834-45FC-5D47-9AC6-094162615F19}" type="pres">
      <dgm:prSet presAssocID="{33408C53-F185-BF4D-A38E-490553198096}" presName="sibTrans" presStyleLbl="sibTrans2D1" presStyleIdx="2" presStyleCnt="4"/>
      <dgm:spPr/>
    </dgm:pt>
    <dgm:pt modelId="{121C166A-B016-214F-B484-7D362E2A46BC}" type="pres">
      <dgm:prSet presAssocID="{33408C53-F185-BF4D-A38E-490553198096}" presName="connectorText" presStyleLbl="sibTrans2D1" presStyleIdx="2" presStyleCnt="4"/>
      <dgm:spPr/>
    </dgm:pt>
    <dgm:pt modelId="{A15D44BD-7F90-4B49-A85B-A2A52A0E2FC2}" type="pres">
      <dgm:prSet presAssocID="{365655A4-1B98-9545-9E26-79CA5512AD68}" presName="node" presStyleLbl="node1" presStyleIdx="3" presStyleCnt="5">
        <dgm:presLayoutVars>
          <dgm:bulletEnabled val="1"/>
        </dgm:presLayoutVars>
      </dgm:prSet>
      <dgm:spPr/>
    </dgm:pt>
    <dgm:pt modelId="{CF353B2F-DBF3-A143-9CD5-23627517C90D}" type="pres">
      <dgm:prSet presAssocID="{F71ED465-A012-4445-9A5B-0214F36AC84B}" presName="sibTrans" presStyleLbl="sibTrans2D1" presStyleIdx="3" presStyleCnt="4"/>
      <dgm:spPr/>
    </dgm:pt>
    <dgm:pt modelId="{FD42449E-F6A0-2A45-B52A-D4603665134B}" type="pres">
      <dgm:prSet presAssocID="{F71ED465-A012-4445-9A5B-0214F36AC84B}" presName="connectorText" presStyleLbl="sibTrans2D1" presStyleIdx="3" presStyleCnt="4"/>
      <dgm:spPr/>
    </dgm:pt>
    <dgm:pt modelId="{F0A91423-A821-3347-B783-4E0FB86A2F88}" type="pres">
      <dgm:prSet presAssocID="{2AED0BB2-6AD7-1546-9E37-485DCD617B77}" presName="node" presStyleLbl="node1" presStyleIdx="4" presStyleCnt="5">
        <dgm:presLayoutVars>
          <dgm:bulletEnabled val="1"/>
        </dgm:presLayoutVars>
      </dgm:prSet>
      <dgm:spPr/>
    </dgm:pt>
  </dgm:ptLst>
  <dgm:cxnLst>
    <dgm:cxn modelId="{8F0AC703-709A-AC4F-A645-F141D91C4B20}" srcId="{E85257F1-E536-F94C-9053-042670AC6824}" destId="{961098F8-6AA0-DE41-8476-B0905F167A53}" srcOrd="2" destOrd="0" parTransId="{85315EA2-8B28-1E41-915D-6709A5DCDA7B}" sibTransId="{33408C53-F185-BF4D-A38E-490553198096}"/>
    <dgm:cxn modelId="{F10FAD08-EB66-EB4D-BB0A-B40B571FCD4E}" type="presOf" srcId="{2AED0BB2-6AD7-1546-9E37-485DCD617B77}" destId="{F0A91423-A821-3347-B783-4E0FB86A2F88}" srcOrd="0" destOrd="0" presId="urn:microsoft.com/office/officeart/2005/8/layout/process1"/>
    <dgm:cxn modelId="{ED3CC723-C0E6-894B-AEC7-2960CD54C1C2}" type="presOf" srcId="{961098F8-6AA0-DE41-8476-B0905F167A53}" destId="{8065A122-3BC2-C643-A0A5-FA9DB7379838}" srcOrd="0" destOrd="0" presId="urn:microsoft.com/office/officeart/2005/8/layout/process1"/>
    <dgm:cxn modelId="{6B252258-150B-6E48-9DE9-C849BBB2CEA2}" type="presOf" srcId="{DFA7B5D0-ECC0-2F48-BC31-2822B30A6881}" destId="{BBB738C9-8934-8745-A42D-4EF32864876B}" srcOrd="0" destOrd="0" presId="urn:microsoft.com/office/officeart/2005/8/layout/process1"/>
    <dgm:cxn modelId="{35BB405B-1B46-3945-9B02-1103314D5D0C}" type="presOf" srcId="{60CDD2DB-6D8A-5F41-AE2E-752848359B12}" destId="{B4B1B4D5-492E-CE41-AD9E-3B6E5DA9F3A2}" srcOrd="0" destOrd="0" presId="urn:microsoft.com/office/officeart/2005/8/layout/process1"/>
    <dgm:cxn modelId="{0160765D-567B-0645-B1D8-1E207B50BB75}" type="presOf" srcId="{365655A4-1B98-9545-9E26-79CA5512AD68}" destId="{A15D44BD-7F90-4B49-A85B-A2A52A0E2FC2}" srcOrd="0" destOrd="0" presId="urn:microsoft.com/office/officeart/2005/8/layout/process1"/>
    <dgm:cxn modelId="{6D4D056B-AC10-5248-B730-D648A504918F}" srcId="{E85257F1-E536-F94C-9053-042670AC6824}" destId="{D3E57885-BE8B-CB4F-AF6B-749E3CD559E5}" srcOrd="1" destOrd="0" parTransId="{255C35F8-F811-6747-A193-ECFF11090535}" sibTransId="{60CDD2DB-6D8A-5F41-AE2E-752848359B12}"/>
    <dgm:cxn modelId="{E5F5728D-796D-6142-82F9-7B64DCAC312C}" srcId="{E85257F1-E536-F94C-9053-042670AC6824}" destId="{C3980A22-84E1-0D49-8F90-47C1F0CFA074}" srcOrd="0" destOrd="0" parTransId="{A5F7F71F-CCC3-0242-B209-24211A02F073}" sibTransId="{DFA7B5D0-ECC0-2F48-BC31-2822B30A6881}"/>
    <dgm:cxn modelId="{ADB9E798-01DD-C843-A2DC-086697F30C1B}" srcId="{E85257F1-E536-F94C-9053-042670AC6824}" destId="{2AED0BB2-6AD7-1546-9E37-485DCD617B77}" srcOrd="4" destOrd="0" parTransId="{F71B8A94-875F-D241-B748-8CAD53EA2A83}" sibTransId="{31CE17DE-5B5B-824E-83F2-017EA58C10B4}"/>
    <dgm:cxn modelId="{79929099-230C-FF4D-A62F-D31AECD0999E}" type="presOf" srcId="{60CDD2DB-6D8A-5F41-AE2E-752848359B12}" destId="{E3DA62BB-E96B-CF47-BF7B-750DFBFC8D20}" srcOrd="1" destOrd="0" presId="urn:microsoft.com/office/officeart/2005/8/layout/process1"/>
    <dgm:cxn modelId="{90444C9E-8996-4841-8EC5-1A1AC7CA23F6}" type="presOf" srcId="{F71ED465-A012-4445-9A5B-0214F36AC84B}" destId="{CF353B2F-DBF3-A143-9CD5-23627517C90D}" srcOrd="0" destOrd="0" presId="urn:microsoft.com/office/officeart/2005/8/layout/process1"/>
    <dgm:cxn modelId="{ED4167A6-7290-A84E-80F7-0E2FCBFA7E57}" type="presOf" srcId="{DFA7B5D0-ECC0-2F48-BC31-2822B30A6881}" destId="{1B04F8A4-FBF0-B145-AC75-66154CC3D4EC}" srcOrd="1" destOrd="0" presId="urn:microsoft.com/office/officeart/2005/8/layout/process1"/>
    <dgm:cxn modelId="{60A048A9-6F9A-CA40-AE29-4822B9AEF919}" type="presOf" srcId="{33408C53-F185-BF4D-A38E-490553198096}" destId="{121C166A-B016-214F-B484-7D362E2A46BC}" srcOrd="1" destOrd="0" presId="urn:microsoft.com/office/officeart/2005/8/layout/process1"/>
    <dgm:cxn modelId="{58B84DAF-76CF-8641-9ABC-115FC1FCD473}" type="presOf" srcId="{D3E57885-BE8B-CB4F-AF6B-749E3CD559E5}" destId="{91DA0915-C5FB-BD4D-A45D-04484526EAFD}" srcOrd="0" destOrd="0" presId="urn:microsoft.com/office/officeart/2005/8/layout/process1"/>
    <dgm:cxn modelId="{4F590FB0-E577-5440-9B6A-225DD250651D}" type="presOf" srcId="{C3980A22-84E1-0D49-8F90-47C1F0CFA074}" destId="{280055DB-68CA-334A-8552-64A18AAA6DC5}" srcOrd="0" destOrd="0" presId="urn:microsoft.com/office/officeart/2005/8/layout/process1"/>
    <dgm:cxn modelId="{185A85B5-0994-1E4D-99CC-E3B31C7B7E44}" type="presOf" srcId="{33408C53-F185-BF4D-A38E-490553198096}" destId="{38817834-45FC-5D47-9AC6-094162615F19}" srcOrd="0" destOrd="0" presId="urn:microsoft.com/office/officeart/2005/8/layout/process1"/>
    <dgm:cxn modelId="{33C5B8C9-01A6-EB45-9EAF-B4F5E4A86298}" srcId="{E85257F1-E536-F94C-9053-042670AC6824}" destId="{365655A4-1B98-9545-9E26-79CA5512AD68}" srcOrd="3" destOrd="0" parTransId="{12A70BCD-806C-6042-B10A-C5836DE78E34}" sibTransId="{F71ED465-A012-4445-9A5B-0214F36AC84B}"/>
    <dgm:cxn modelId="{85F008E0-6C06-4040-B137-76A4256227D1}" type="presOf" srcId="{F71ED465-A012-4445-9A5B-0214F36AC84B}" destId="{FD42449E-F6A0-2A45-B52A-D4603665134B}" srcOrd="1" destOrd="0" presId="urn:microsoft.com/office/officeart/2005/8/layout/process1"/>
    <dgm:cxn modelId="{118C62EF-8A5E-854A-BC1D-FDC9FB41C947}" type="presOf" srcId="{E85257F1-E536-F94C-9053-042670AC6824}" destId="{932FA9A6-5424-0142-845A-865731A1498F}" srcOrd="0" destOrd="0" presId="urn:microsoft.com/office/officeart/2005/8/layout/process1"/>
    <dgm:cxn modelId="{ECEB035C-D056-254B-9CA9-A44736A61A1D}" type="presParOf" srcId="{932FA9A6-5424-0142-845A-865731A1498F}" destId="{280055DB-68CA-334A-8552-64A18AAA6DC5}" srcOrd="0" destOrd="0" presId="urn:microsoft.com/office/officeart/2005/8/layout/process1"/>
    <dgm:cxn modelId="{98B19F62-B792-6944-A152-1B97951E47C8}" type="presParOf" srcId="{932FA9A6-5424-0142-845A-865731A1498F}" destId="{BBB738C9-8934-8745-A42D-4EF32864876B}" srcOrd="1" destOrd="0" presId="urn:microsoft.com/office/officeart/2005/8/layout/process1"/>
    <dgm:cxn modelId="{00189223-638F-044F-BD39-C1F7F983B68C}" type="presParOf" srcId="{BBB738C9-8934-8745-A42D-4EF32864876B}" destId="{1B04F8A4-FBF0-B145-AC75-66154CC3D4EC}" srcOrd="0" destOrd="0" presId="urn:microsoft.com/office/officeart/2005/8/layout/process1"/>
    <dgm:cxn modelId="{53D1F44F-1F92-AE40-A97B-75B176578BB7}" type="presParOf" srcId="{932FA9A6-5424-0142-845A-865731A1498F}" destId="{91DA0915-C5FB-BD4D-A45D-04484526EAFD}" srcOrd="2" destOrd="0" presId="urn:microsoft.com/office/officeart/2005/8/layout/process1"/>
    <dgm:cxn modelId="{A9E56B7E-8166-A640-8152-725E95D07C4F}" type="presParOf" srcId="{932FA9A6-5424-0142-845A-865731A1498F}" destId="{B4B1B4D5-492E-CE41-AD9E-3B6E5DA9F3A2}" srcOrd="3" destOrd="0" presId="urn:microsoft.com/office/officeart/2005/8/layout/process1"/>
    <dgm:cxn modelId="{85DE4C0E-0A23-714F-B2B3-463A7DB9659F}" type="presParOf" srcId="{B4B1B4D5-492E-CE41-AD9E-3B6E5DA9F3A2}" destId="{E3DA62BB-E96B-CF47-BF7B-750DFBFC8D20}" srcOrd="0" destOrd="0" presId="urn:microsoft.com/office/officeart/2005/8/layout/process1"/>
    <dgm:cxn modelId="{D3093009-ED37-C845-8D29-67BCCB4C3F15}" type="presParOf" srcId="{932FA9A6-5424-0142-845A-865731A1498F}" destId="{8065A122-3BC2-C643-A0A5-FA9DB7379838}" srcOrd="4" destOrd="0" presId="urn:microsoft.com/office/officeart/2005/8/layout/process1"/>
    <dgm:cxn modelId="{B6FC1938-935F-6347-927F-8C539E731D60}" type="presParOf" srcId="{932FA9A6-5424-0142-845A-865731A1498F}" destId="{38817834-45FC-5D47-9AC6-094162615F19}" srcOrd="5" destOrd="0" presId="urn:microsoft.com/office/officeart/2005/8/layout/process1"/>
    <dgm:cxn modelId="{120B2ED9-A334-174F-9986-E99183B36486}" type="presParOf" srcId="{38817834-45FC-5D47-9AC6-094162615F19}" destId="{121C166A-B016-214F-B484-7D362E2A46BC}" srcOrd="0" destOrd="0" presId="urn:microsoft.com/office/officeart/2005/8/layout/process1"/>
    <dgm:cxn modelId="{184FBAD8-9627-194B-84F8-80AF3E081FFA}" type="presParOf" srcId="{932FA9A6-5424-0142-845A-865731A1498F}" destId="{A15D44BD-7F90-4B49-A85B-A2A52A0E2FC2}" srcOrd="6" destOrd="0" presId="urn:microsoft.com/office/officeart/2005/8/layout/process1"/>
    <dgm:cxn modelId="{22D2EB9D-33C7-024F-B2CD-238B1306917F}" type="presParOf" srcId="{932FA9A6-5424-0142-845A-865731A1498F}" destId="{CF353B2F-DBF3-A143-9CD5-23627517C90D}" srcOrd="7" destOrd="0" presId="urn:microsoft.com/office/officeart/2005/8/layout/process1"/>
    <dgm:cxn modelId="{AE3B046B-DE42-5347-89F0-4BED46DCFD9A}" type="presParOf" srcId="{CF353B2F-DBF3-A143-9CD5-23627517C90D}" destId="{FD42449E-F6A0-2A45-B52A-D4603665134B}" srcOrd="0" destOrd="0" presId="urn:microsoft.com/office/officeart/2005/8/layout/process1"/>
    <dgm:cxn modelId="{0DF35FA5-A51D-A04F-BF95-7AC0B77C9EFB}" type="presParOf" srcId="{932FA9A6-5424-0142-845A-865731A1498F}" destId="{F0A91423-A821-3347-B783-4E0FB86A2F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5257F1-E536-F94C-9053-042670AC6824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C3980A22-84E1-0D49-8F90-47C1F0CFA074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dirty="0"/>
        </a:p>
      </dgm:t>
    </dgm:pt>
    <dgm:pt modelId="{A5F7F71F-CCC3-0242-B209-24211A02F073}" type="parTrans" cxnId="{E5F5728D-796D-6142-82F9-7B64DCAC312C}">
      <dgm:prSet/>
      <dgm:spPr/>
      <dgm:t>
        <a:bodyPr/>
        <a:lstStyle/>
        <a:p>
          <a:endParaRPr lang="zh-TW" altLang="en-US"/>
        </a:p>
      </dgm:t>
    </dgm:pt>
    <dgm:pt modelId="{DFA7B5D0-ECC0-2F48-BC31-2822B30A6881}" type="sibTrans" cxnId="{E5F5728D-796D-6142-82F9-7B64DCAC312C}">
      <dgm:prSet/>
      <dgm:spPr/>
      <dgm:t>
        <a:bodyPr/>
        <a:lstStyle/>
        <a:p>
          <a:endParaRPr lang="zh-TW" altLang="en-US"/>
        </a:p>
      </dgm:t>
    </dgm:pt>
    <dgm:pt modelId="{D3E57885-BE8B-CB4F-AF6B-749E3CD559E5}">
      <dgm:prSet phldrT="[文字]"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計算</a:t>
          </a:r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各</a:t>
          </a:r>
          <a:r>
            <a: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  <a:r>
            <a:rPr lang="zh-TW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與反應變數之</a:t>
          </a:r>
          <a:endParaRPr lang="zh-TW" altLang="en-US" dirty="0"/>
        </a:p>
      </dgm:t>
    </dgm:pt>
    <dgm:pt modelId="{255C35F8-F811-6747-A193-ECFF11090535}" type="parTrans" cxnId="{6D4D056B-AC10-5248-B730-D648A504918F}">
      <dgm:prSet/>
      <dgm:spPr/>
      <dgm:t>
        <a:bodyPr/>
        <a:lstStyle/>
        <a:p>
          <a:endParaRPr lang="zh-TW" altLang="en-US"/>
        </a:p>
      </dgm:t>
    </dgm:pt>
    <dgm:pt modelId="{60CDD2DB-6D8A-5F41-AE2E-752848359B12}" type="sibTrans" cxnId="{6D4D056B-AC10-5248-B730-D648A504918F}">
      <dgm:prSet/>
      <dgm:spPr/>
      <dgm:t>
        <a:bodyPr/>
        <a:lstStyle/>
        <a:p>
          <a:endParaRPr lang="zh-TW" altLang="en-US"/>
        </a:p>
      </dgm:t>
    </dgm:pt>
    <dgm:pt modelId="{365655A4-1B98-9545-9E26-79CA5512AD68}">
      <dgm:prSet/>
      <dgm:spPr>
        <a:blipFill>
          <a:blip xmlns:r="http://schemas.openxmlformats.org/officeDocument/2006/relationships" r:embed="rId1"/>
          <a:stretch>
            <a:fillRect l="-763" r="-763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2A70BCD-806C-6042-B10A-C5836DE78E34}" type="parTrans" cxnId="{33C5B8C9-01A6-EB45-9EAF-B4F5E4A86298}">
      <dgm:prSet/>
      <dgm:spPr/>
      <dgm:t>
        <a:bodyPr/>
        <a:lstStyle/>
        <a:p>
          <a:endParaRPr lang="zh-TW" altLang="en-US"/>
        </a:p>
      </dgm:t>
    </dgm:pt>
    <dgm:pt modelId="{F71ED465-A012-4445-9A5B-0214F36AC84B}" type="sibTrans" cxnId="{33C5B8C9-01A6-EB45-9EAF-B4F5E4A86298}">
      <dgm:prSet/>
      <dgm:spPr/>
      <dgm:t>
        <a:bodyPr/>
        <a:lstStyle/>
        <a:p>
          <a:endParaRPr lang="zh-TW" altLang="en-US"/>
        </a:p>
      </dgm:t>
    </dgm:pt>
    <dgm:pt modelId="{2AED0BB2-6AD7-1546-9E37-485DCD617B77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根據最佳參數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(LDA: w1, w2 </a:t>
          </a:r>
        </a:p>
        <a:p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SVM :  cost, gamma</a:t>
          </a:r>
          <a:r>
            <a:rPr lang="zh-TW" altLang="en-US" dirty="0">
              <a:latin typeface="BiauKai" panose="02010601000101010101" pitchFamily="2" charset="-120"/>
              <a:ea typeface="BiauKai" panose="02010601000101010101" pitchFamily="2" charset="-120"/>
            </a:rPr>
            <a:t> </a:t>
          </a:r>
          <a:r>
            <a:rPr lang="en-US" altLang="zh-TW" dirty="0">
              <a:latin typeface="BiauKai" panose="02010601000101010101" pitchFamily="2" charset="-120"/>
              <a:ea typeface="BiauKai" panose="02010601000101010101" pitchFamily="2" charset="-120"/>
            </a:rPr>
            <a:t>)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 LDA, SVM )</a:t>
          </a:r>
          <a:endParaRPr lang="zh-TW" altLang="en-US" dirty="0"/>
        </a:p>
      </dgm:t>
    </dgm:pt>
    <dgm:pt modelId="{F71B8A94-875F-D241-B748-8CAD53EA2A83}" type="parTrans" cxnId="{ADB9E798-01DD-C843-A2DC-086697F30C1B}">
      <dgm:prSet/>
      <dgm:spPr/>
      <dgm:t>
        <a:bodyPr/>
        <a:lstStyle/>
        <a:p>
          <a:endParaRPr lang="zh-TW" altLang="en-US"/>
        </a:p>
      </dgm:t>
    </dgm:pt>
    <dgm:pt modelId="{31CE17DE-5B5B-824E-83F2-017EA58C10B4}" type="sibTrans" cxnId="{ADB9E798-01DD-C843-A2DC-086697F30C1B}">
      <dgm:prSet/>
      <dgm:spPr/>
      <dgm:t>
        <a:bodyPr/>
        <a:lstStyle/>
        <a:p>
          <a:endParaRPr lang="zh-TW" altLang="en-US"/>
        </a:p>
      </dgm:t>
    </dgm:pt>
    <dgm:pt modelId="{961098F8-6AA0-DE41-8476-B0905F167A53}">
      <dgm:prSet/>
      <dgm:spPr>
        <a:blipFill>
          <a:blip xmlns:r="http://schemas.openxmlformats.org/officeDocument/2006/relationships" r:embed="rId2"/>
          <a:stretch>
            <a:fillRect l="-758" r="-758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85315EA2-8B28-1E41-915D-6709A5DCDA7B}" type="parTrans" cxnId="{8F0AC703-709A-AC4F-A645-F141D91C4B20}">
      <dgm:prSet/>
      <dgm:spPr/>
      <dgm:t>
        <a:bodyPr/>
        <a:lstStyle/>
        <a:p>
          <a:endParaRPr lang="zh-TW" altLang="en-US"/>
        </a:p>
      </dgm:t>
    </dgm:pt>
    <dgm:pt modelId="{33408C53-F185-BF4D-A38E-490553198096}" type="sibTrans" cxnId="{8F0AC703-709A-AC4F-A645-F141D91C4B20}">
      <dgm:prSet/>
      <dgm:spPr/>
      <dgm:t>
        <a:bodyPr/>
        <a:lstStyle/>
        <a:p>
          <a:endParaRPr lang="zh-TW" altLang="en-US"/>
        </a:p>
      </dgm:t>
    </dgm:pt>
    <dgm:pt modelId="{932FA9A6-5424-0142-845A-865731A1498F}" type="pres">
      <dgm:prSet presAssocID="{E85257F1-E536-F94C-9053-042670AC6824}" presName="Name0" presStyleCnt="0">
        <dgm:presLayoutVars>
          <dgm:dir/>
          <dgm:resizeHandles val="exact"/>
        </dgm:presLayoutVars>
      </dgm:prSet>
      <dgm:spPr/>
    </dgm:pt>
    <dgm:pt modelId="{280055DB-68CA-334A-8552-64A18AAA6DC5}" type="pres">
      <dgm:prSet presAssocID="{C3980A22-84E1-0D49-8F90-47C1F0CFA074}" presName="node" presStyleLbl="node1" presStyleIdx="0" presStyleCnt="5">
        <dgm:presLayoutVars>
          <dgm:bulletEnabled val="1"/>
        </dgm:presLayoutVars>
      </dgm:prSet>
      <dgm:spPr/>
    </dgm:pt>
    <dgm:pt modelId="{BBB738C9-8934-8745-A42D-4EF32864876B}" type="pres">
      <dgm:prSet presAssocID="{DFA7B5D0-ECC0-2F48-BC31-2822B30A6881}" presName="sibTrans" presStyleLbl="sibTrans2D1" presStyleIdx="0" presStyleCnt="4"/>
      <dgm:spPr/>
    </dgm:pt>
    <dgm:pt modelId="{1B04F8A4-FBF0-B145-AC75-66154CC3D4EC}" type="pres">
      <dgm:prSet presAssocID="{DFA7B5D0-ECC0-2F48-BC31-2822B30A6881}" presName="connectorText" presStyleLbl="sibTrans2D1" presStyleIdx="0" presStyleCnt="4"/>
      <dgm:spPr/>
    </dgm:pt>
    <dgm:pt modelId="{91DA0915-C5FB-BD4D-A45D-04484526EAFD}" type="pres">
      <dgm:prSet presAssocID="{D3E57885-BE8B-CB4F-AF6B-749E3CD559E5}" presName="node" presStyleLbl="node1" presStyleIdx="1" presStyleCnt="5">
        <dgm:presLayoutVars>
          <dgm:bulletEnabled val="1"/>
        </dgm:presLayoutVars>
      </dgm:prSet>
      <dgm:spPr/>
    </dgm:pt>
    <dgm:pt modelId="{B4B1B4D5-492E-CE41-AD9E-3B6E5DA9F3A2}" type="pres">
      <dgm:prSet presAssocID="{60CDD2DB-6D8A-5F41-AE2E-752848359B12}" presName="sibTrans" presStyleLbl="sibTrans2D1" presStyleIdx="1" presStyleCnt="4"/>
      <dgm:spPr/>
    </dgm:pt>
    <dgm:pt modelId="{E3DA62BB-E96B-CF47-BF7B-750DFBFC8D20}" type="pres">
      <dgm:prSet presAssocID="{60CDD2DB-6D8A-5F41-AE2E-752848359B12}" presName="connectorText" presStyleLbl="sibTrans2D1" presStyleIdx="1" presStyleCnt="4"/>
      <dgm:spPr/>
    </dgm:pt>
    <dgm:pt modelId="{8065A122-3BC2-C643-A0A5-FA9DB7379838}" type="pres">
      <dgm:prSet presAssocID="{961098F8-6AA0-DE41-8476-B0905F167A53}" presName="node" presStyleLbl="node1" presStyleIdx="2" presStyleCnt="5">
        <dgm:presLayoutVars>
          <dgm:bulletEnabled val="1"/>
        </dgm:presLayoutVars>
      </dgm:prSet>
      <dgm:spPr/>
    </dgm:pt>
    <dgm:pt modelId="{38817834-45FC-5D47-9AC6-094162615F19}" type="pres">
      <dgm:prSet presAssocID="{33408C53-F185-BF4D-A38E-490553198096}" presName="sibTrans" presStyleLbl="sibTrans2D1" presStyleIdx="2" presStyleCnt="4"/>
      <dgm:spPr/>
    </dgm:pt>
    <dgm:pt modelId="{121C166A-B016-214F-B484-7D362E2A46BC}" type="pres">
      <dgm:prSet presAssocID="{33408C53-F185-BF4D-A38E-490553198096}" presName="connectorText" presStyleLbl="sibTrans2D1" presStyleIdx="2" presStyleCnt="4"/>
      <dgm:spPr/>
    </dgm:pt>
    <dgm:pt modelId="{A15D44BD-7F90-4B49-A85B-A2A52A0E2FC2}" type="pres">
      <dgm:prSet presAssocID="{365655A4-1B98-9545-9E26-79CA5512AD68}" presName="node" presStyleLbl="node1" presStyleIdx="3" presStyleCnt="5">
        <dgm:presLayoutVars>
          <dgm:bulletEnabled val="1"/>
        </dgm:presLayoutVars>
      </dgm:prSet>
      <dgm:spPr/>
    </dgm:pt>
    <dgm:pt modelId="{CF353B2F-DBF3-A143-9CD5-23627517C90D}" type="pres">
      <dgm:prSet presAssocID="{F71ED465-A012-4445-9A5B-0214F36AC84B}" presName="sibTrans" presStyleLbl="sibTrans2D1" presStyleIdx="3" presStyleCnt="4"/>
      <dgm:spPr/>
    </dgm:pt>
    <dgm:pt modelId="{FD42449E-F6A0-2A45-B52A-D4603665134B}" type="pres">
      <dgm:prSet presAssocID="{F71ED465-A012-4445-9A5B-0214F36AC84B}" presName="connectorText" presStyleLbl="sibTrans2D1" presStyleIdx="3" presStyleCnt="4"/>
      <dgm:spPr/>
    </dgm:pt>
    <dgm:pt modelId="{F0A91423-A821-3347-B783-4E0FB86A2F88}" type="pres">
      <dgm:prSet presAssocID="{2AED0BB2-6AD7-1546-9E37-485DCD617B77}" presName="node" presStyleLbl="node1" presStyleIdx="4" presStyleCnt="5">
        <dgm:presLayoutVars>
          <dgm:bulletEnabled val="1"/>
        </dgm:presLayoutVars>
      </dgm:prSet>
      <dgm:spPr/>
    </dgm:pt>
  </dgm:ptLst>
  <dgm:cxnLst>
    <dgm:cxn modelId="{8F0AC703-709A-AC4F-A645-F141D91C4B20}" srcId="{E85257F1-E536-F94C-9053-042670AC6824}" destId="{961098F8-6AA0-DE41-8476-B0905F167A53}" srcOrd="2" destOrd="0" parTransId="{85315EA2-8B28-1E41-915D-6709A5DCDA7B}" sibTransId="{33408C53-F185-BF4D-A38E-490553198096}"/>
    <dgm:cxn modelId="{F10FAD08-EB66-EB4D-BB0A-B40B571FCD4E}" type="presOf" srcId="{2AED0BB2-6AD7-1546-9E37-485DCD617B77}" destId="{F0A91423-A821-3347-B783-4E0FB86A2F88}" srcOrd="0" destOrd="0" presId="urn:microsoft.com/office/officeart/2005/8/layout/process1"/>
    <dgm:cxn modelId="{ED3CC723-C0E6-894B-AEC7-2960CD54C1C2}" type="presOf" srcId="{961098F8-6AA0-DE41-8476-B0905F167A53}" destId="{8065A122-3BC2-C643-A0A5-FA9DB7379838}" srcOrd="0" destOrd="0" presId="urn:microsoft.com/office/officeart/2005/8/layout/process1"/>
    <dgm:cxn modelId="{6B252258-150B-6E48-9DE9-C849BBB2CEA2}" type="presOf" srcId="{DFA7B5D0-ECC0-2F48-BC31-2822B30A6881}" destId="{BBB738C9-8934-8745-A42D-4EF32864876B}" srcOrd="0" destOrd="0" presId="urn:microsoft.com/office/officeart/2005/8/layout/process1"/>
    <dgm:cxn modelId="{35BB405B-1B46-3945-9B02-1103314D5D0C}" type="presOf" srcId="{60CDD2DB-6D8A-5F41-AE2E-752848359B12}" destId="{B4B1B4D5-492E-CE41-AD9E-3B6E5DA9F3A2}" srcOrd="0" destOrd="0" presId="urn:microsoft.com/office/officeart/2005/8/layout/process1"/>
    <dgm:cxn modelId="{0160765D-567B-0645-B1D8-1E207B50BB75}" type="presOf" srcId="{365655A4-1B98-9545-9E26-79CA5512AD68}" destId="{A15D44BD-7F90-4B49-A85B-A2A52A0E2FC2}" srcOrd="0" destOrd="0" presId="urn:microsoft.com/office/officeart/2005/8/layout/process1"/>
    <dgm:cxn modelId="{6D4D056B-AC10-5248-B730-D648A504918F}" srcId="{E85257F1-E536-F94C-9053-042670AC6824}" destId="{D3E57885-BE8B-CB4F-AF6B-749E3CD559E5}" srcOrd="1" destOrd="0" parTransId="{255C35F8-F811-6747-A193-ECFF11090535}" sibTransId="{60CDD2DB-6D8A-5F41-AE2E-752848359B12}"/>
    <dgm:cxn modelId="{E5F5728D-796D-6142-82F9-7B64DCAC312C}" srcId="{E85257F1-E536-F94C-9053-042670AC6824}" destId="{C3980A22-84E1-0D49-8F90-47C1F0CFA074}" srcOrd="0" destOrd="0" parTransId="{A5F7F71F-CCC3-0242-B209-24211A02F073}" sibTransId="{DFA7B5D0-ECC0-2F48-BC31-2822B30A6881}"/>
    <dgm:cxn modelId="{ADB9E798-01DD-C843-A2DC-086697F30C1B}" srcId="{E85257F1-E536-F94C-9053-042670AC6824}" destId="{2AED0BB2-6AD7-1546-9E37-485DCD617B77}" srcOrd="4" destOrd="0" parTransId="{F71B8A94-875F-D241-B748-8CAD53EA2A83}" sibTransId="{31CE17DE-5B5B-824E-83F2-017EA58C10B4}"/>
    <dgm:cxn modelId="{79929099-230C-FF4D-A62F-D31AECD0999E}" type="presOf" srcId="{60CDD2DB-6D8A-5F41-AE2E-752848359B12}" destId="{E3DA62BB-E96B-CF47-BF7B-750DFBFC8D20}" srcOrd="1" destOrd="0" presId="urn:microsoft.com/office/officeart/2005/8/layout/process1"/>
    <dgm:cxn modelId="{90444C9E-8996-4841-8EC5-1A1AC7CA23F6}" type="presOf" srcId="{F71ED465-A012-4445-9A5B-0214F36AC84B}" destId="{CF353B2F-DBF3-A143-9CD5-23627517C90D}" srcOrd="0" destOrd="0" presId="urn:microsoft.com/office/officeart/2005/8/layout/process1"/>
    <dgm:cxn modelId="{ED4167A6-7290-A84E-80F7-0E2FCBFA7E57}" type="presOf" srcId="{DFA7B5D0-ECC0-2F48-BC31-2822B30A6881}" destId="{1B04F8A4-FBF0-B145-AC75-66154CC3D4EC}" srcOrd="1" destOrd="0" presId="urn:microsoft.com/office/officeart/2005/8/layout/process1"/>
    <dgm:cxn modelId="{60A048A9-6F9A-CA40-AE29-4822B9AEF919}" type="presOf" srcId="{33408C53-F185-BF4D-A38E-490553198096}" destId="{121C166A-B016-214F-B484-7D362E2A46BC}" srcOrd="1" destOrd="0" presId="urn:microsoft.com/office/officeart/2005/8/layout/process1"/>
    <dgm:cxn modelId="{58B84DAF-76CF-8641-9ABC-115FC1FCD473}" type="presOf" srcId="{D3E57885-BE8B-CB4F-AF6B-749E3CD559E5}" destId="{91DA0915-C5FB-BD4D-A45D-04484526EAFD}" srcOrd="0" destOrd="0" presId="urn:microsoft.com/office/officeart/2005/8/layout/process1"/>
    <dgm:cxn modelId="{4F590FB0-E577-5440-9B6A-225DD250651D}" type="presOf" srcId="{C3980A22-84E1-0D49-8F90-47C1F0CFA074}" destId="{280055DB-68CA-334A-8552-64A18AAA6DC5}" srcOrd="0" destOrd="0" presId="urn:microsoft.com/office/officeart/2005/8/layout/process1"/>
    <dgm:cxn modelId="{185A85B5-0994-1E4D-99CC-E3B31C7B7E44}" type="presOf" srcId="{33408C53-F185-BF4D-A38E-490553198096}" destId="{38817834-45FC-5D47-9AC6-094162615F19}" srcOrd="0" destOrd="0" presId="urn:microsoft.com/office/officeart/2005/8/layout/process1"/>
    <dgm:cxn modelId="{33C5B8C9-01A6-EB45-9EAF-B4F5E4A86298}" srcId="{E85257F1-E536-F94C-9053-042670AC6824}" destId="{365655A4-1B98-9545-9E26-79CA5512AD68}" srcOrd="3" destOrd="0" parTransId="{12A70BCD-806C-6042-B10A-C5836DE78E34}" sibTransId="{F71ED465-A012-4445-9A5B-0214F36AC84B}"/>
    <dgm:cxn modelId="{85F008E0-6C06-4040-B137-76A4256227D1}" type="presOf" srcId="{F71ED465-A012-4445-9A5B-0214F36AC84B}" destId="{FD42449E-F6A0-2A45-B52A-D4603665134B}" srcOrd="1" destOrd="0" presId="urn:microsoft.com/office/officeart/2005/8/layout/process1"/>
    <dgm:cxn modelId="{118C62EF-8A5E-854A-BC1D-FDC9FB41C947}" type="presOf" srcId="{E85257F1-E536-F94C-9053-042670AC6824}" destId="{932FA9A6-5424-0142-845A-865731A1498F}" srcOrd="0" destOrd="0" presId="urn:microsoft.com/office/officeart/2005/8/layout/process1"/>
    <dgm:cxn modelId="{ECEB035C-D056-254B-9CA9-A44736A61A1D}" type="presParOf" srcId="{932FA9A6-5424-0142-845A-865731A1498F}" destId="{280055DB-68CA-334A-8552-64A18AAA6DC5}" srcOrd="0" destOrd="0" presId="urn:microsoft.com/office/officeart/2005/8/layout/process1"/>
    <dgm:cxn modelId="{98B19F62-B792-6944-A152-1B97951E47C8}" type="presParOf" srcId="{932FA9A6-5424-0142-845A-865731A1498F}" destId="{BBB738C9-8934-8745-A42D-4EF32864876B}" srcOrd="1" destOrd="0" presId="urn:microsoft.com/office/officeart/2005/8/layout/process1"/>
    <dgm:cxn modelId="{00189223-638F-044F-BD39-C1F7F983B68C}" type="presParOf" srcId="{BBB738C9-8934-8745-A42D-4EF32864876B}" destId="{1B04F8A4-FBF0-B145-AC75-66154CC3D4EC}" srcOrd="0" destOrd="0" presId="urn:microsoft.com/office/officeart/2005/8/layout/process1"/>
    <dgm:cxn modelId="{53D1F44F-1F92-AE40-A97B-75B176578BB7}" type="presParOf" srcId="{932FA9A6-5424-0142-845A-865731A1498F}" destId="{91DA0915-C5FB-BD4D-A45D-04484526EAFD}" srcOrd="2" destOrd="0" presId="urn:microsoft.com/office/officeart/2005/8/layout/process1"/>
    <dgm:cxn modelId="{A9E56B7E-8166-A640-8152-725E95D07C4F}" type="presParOf" srcId="{932FA9A6-5424-0142-845A-865731A1498F}" destId="{B4B1B4D5-492E-CE41-AD9E-3B6E5DA9F3A2}" srcOrd="3" destOrd="0" presId="urn:microsoft.com/office/officeart/2005/8/layout/process1"/>
    <dgm:cxn modelId="{85DE4C0E-0A23-714F-B2B3-463A7DB9659F}" type="presParOf" srcId="{B4B1B4D5-492E-CE41-AD9E-3B6E5DA9F3A2}" destId="{E3DA62BB-E96B-CF47-BF7B-750DFBFC8D20}" srcOrd="0" destOrd="0" presId="urn:microsoft.com/office/officeart/2005/8/layout/process1"/>
    <dgm:cxn modelId="{D3093009-ED37-C845-8D29-67BCCB4C3F15}" type="presParOf" srcId="{932FA9A6-5424-0142-845A-865731A1498F}" destId="{8065A122-3BC2-C643-A0A5-FA9DB7379838}" srcOrd="4" destOrd="0" presId="urn:microsoft.com/office/officeart/2005/8/layout/process1"/>
    <dgm:cxn modelId="{B6FC1938-935F-6347-927F-8C539E731D60}" type="presParOf" srcId="{932FA9A6-5424-0142-845A-865731A1498F}" destId="{38817834-45FC-5D47-9AC6-094162615F19}" srcOrd="5" destOrd="0" presId="urn:microsoft.com/office/officeart/2005/8/layout/process1"/>
    <dgm:cxn modelId="{120B2ED9-A334-174F-9986-E99183B36486}" type="presParOf" srcId="{38817834-45FC-5D47-9AC6-094162615F19}" destId="{121C166A-B016-214F-B484-7D362E2A46BC}" srcOrd="0" destOrd="0" presId="urn:microsoft.com/office/officeart/2005/8/layout/process1"/>
    <dgm:cxn modelId="{184FBAD8-9627-194B-84F8-80AF3E081FFA}" type="presParOf" srcId="{932FA9A6-5424-0142-845A-865731A1498F}" destId="{A15D44BD-7F90-4B49-A85B-A2A52A0E2FC2}" srcOrd="6" destOrd="0" presId="urn:microsoft.com/office/officeart/2005/8/layout/process1"/>
    <dgm:cxn modelId="{22D2EB9D-33C7-024F-B2CD-238B1306917F}" type="presParOf" srcId="{932FA9A6-5424-0142-845A-865731A1498F}" destId="{CF353B2F-DBF3-A143-9CD5-23627517C90D}" srcOrd="7" destOrd="0" presId="urn:microsoft.com/office/officeart/2005/8/layout/process1"/>
    <dgm:cxn modelId="{AE3B046B-DE42-5347-89F0-4BED46DCFD9A}" type="presParOf" srcId="{CF353B2F-DBF3-A143-9CD5-23627517C90D}" destId="{FD42449E-F6A0-2A45-B52A-D4603665134B}" srcOrd="0" destOrd="0" presId="urn:microsoft.com/office/officeart/2005/8/layout/process1"/>
    <dgm:cxn modelId="{0DF35FA5-A51D-A04F-BF95-7AC0B77C9EFB}" type="presParOf" srcId="{932FA9A6-5424-0142-845A-865731A1498F}" destId="{F0A91423-A821-3347-B783-4E0FB86A2F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BEF3-2105-0A44-8C26-3873402E26B4}">
      <dsp:nvSpPr>
        <dsp:cNvPr id="0" name=""/>
        <dsp:cNvSpPr/>
      </dsp:nvSpPr>
      <dsp:spPr>
        <a:xfrm>
          <a:off x="904" y="0"/>
          <a:ext cx="1929875" cy="768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600" kern="1200" dirty="0"/>
        </a:p>
      </dsp:txBody>
      <dsp:txXfrm>
        <a:off x="23399" y="22495"/>
        <a:ext cx="1884885" cy="723036"/>
      </dsp:txXfrm>
    </dsp:sp>
    <dsp:sp modelId="{77F22F67-4F70-964C-8627-BFF67BF0ECBB}">
      <dsp:nvSpPr>
        <dsp:cNvPr id="0" name=""/>
        <dsp:cNvSpPr/>
      </dsp:nvSpPr>
      <dsp:spPr>
        <a:xfrm>
          <a:off x="2123767" y="144708"/>
          <a:ext cx="409133" cy="478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2123767" y="240430"/>
        <a:ext cx="286393" cy="287165"/>
      </dsp:txXfrm>
    </dsp:sp>
    <dsp:sp modelId="{9753B34B-F68A-0941-9912-37621CA41B0D}">
      <dsp:nvSpPr>
        <dsp:cNvPr id="0" name=""/>
        <dsp:cNvSpPr/>
      </dsp:nvSpPr>
      <dsp:spPr>
        <a:xfrm>
          <a:off x="2702730" y="0"/>
          <a:ext cx="1929875" cy="768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>
              <a:latin typeface="BiauKai" panose="02010601000101010101" pitchFamily="2" charset="-120"/>
              <a:ea typeface="BiauKai" panose="02010601000101010101" pitchFamily="2" charset="-120"/>
            </a:rPr>
            <a:t>丟入到分類器建立模型（</a:t>
          </a:r>
          <a:r>
            <a:rPr lang="en-US" altLang="zh-TW" sz="1700" kern="1200">
              <a:latin typeface="BiauKai" panose="02010601000101010101" pitchFamily="2" charset="-120"/>
              <a:ea typeface="BiauKai" panose="02010601000101010101" pitchFamily="2" charset="-120"/>
            </a:rPr>
            <a:t>LDA , SVM</a:t>
          </a:r>
          <a:r>
            <a:rPr lang="zh-TW" altLang="en-US" sz="1700" kern="1200">
              <a:latin typeface="BiauKai" panose="02010601000101010101" pitchFamily="2" charset="-120"/>
              <a:ea typeface="BiauKai" panose="02010601000101010101" pitchFamily="2" charset="-120"/>
            </a:rPr>
            <a:t>）</a:t>
          </a:r>
          <a:endParaRPr lang="zh-TW" altLang="en-US" sz="1700" kern="1200" dirty="0">
            <a:latin typeface="BiauKai" panose="02010601000101010101" pitchFamily="2" charset="-120"/>
            <a:ea typeface="BiauKai" panose="02010601000101010101" pitchFamily="2" charset="-120"/>
          </a:endParaRPr>
        </a:p>
      </dsp:txBody>
      <dsp:txXfrm>
        <a:off x="2725225" y="22495"/>
        <a:ext cx="1884885" cy="723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5E0EA-4D18-0C42-80C0-BB017F8983B9}">
      <dsp:nvSpPr>
        <dsp:cNvPr id="0" name=""/>
        <dsp:cNvSpPr/>
      </dsp:nvSpPr>
      <dsp:spPr>
        <a:xfrm>
          <a:off x="9392" y="0"/>
          <a:ext cx="2807229" cy="1325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800" kern="1200" dirty="0"/>
        </a:p>
      </dsp:txBody>
      <dsp:txXfrm>
        <a:off x="48216" y="38824"/>
        <a:ext cx="2729581" cy="1247915"/>
      </dsp:txXfrm>
    </dsp:sp>
    <dsp:sp modelId="{D8677836-6E06-244C-A45C-FB75A8A57BB8}">
      <dsp:nvSpPr>
        <dsp:cNvPr id="0" name=""/>
        <dsp:cNvSpPr/>
      </dsp:nvSpPr>
      <dsp:spPr>
        <a:xfrm>
          <a:off x="3097344" y="314685"/>
          <a:ext cx="595132" cy="696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097344" y="453923"/>
        <a:ext cx="416592" cy="417716"/>
      </dsp:txXfrm>
    </dsp:sp>
    <dsp:sp modelId="{028B7FF3-B662-C749-A8F1-902039C55E31}">
      <dsp:nvSpPr>
        <dsp:cNvPr id="0" name=""/>
        <dsp:cNvSpPr/>
      </dsp:nvSpPr>
      <dsp:spPr>
        <a:xfrm>
          <a:off x="3939512" y="0"/>
          <a:ext cx="2807229" cy="1325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計算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各</a:t>
          </a: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與反應變數之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𝑟</m:t>
                  </m:r>
                </m:e>
                <m:sup>
                  <m:r>
                    <a:rPr lang="en-US" sz="20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並由大到小排序</a:t>
          </a:r>
          <a:endParaRPr lang="zh-TW" altLang="en-US" sz="2000" kern="1200" dirty="0"/>
        </a:p>
      </dsp:txBody>
      <dsp:txXfrm>
        <a:off x="3978336" y="38824"/>
        <a:ext cx="2729581" cy="1247915"/>
      </dsp:txXfrm>
    </dsp:sp>
    <dsp:sp modelId="{E3FC120F-F0D9-0246-95BF-3AD8A4D89D30}">
      <dsp:nvSpPr>
        <dsp:cNvPr id="0" name=""/>
        <dsp:cNvSpPr/>
      </dsp:nvSpPr>
      <dsp:spPr>
        <a:xfrm>
          <a:off x="7027464" y="314685"/>
          <a:ext cx="595132" cy="696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027464" y="453923"/>
        <a:ext cx="416592" cy="417716"/>
      </dsp:txXfrm>
    </dsp:sp>
    <dsp:sp modelId="{5AB2B0DD-06E2-8F49-820F-FD33874E4E66}">
      <dsp:nvSpPr>
        <dsp:cNvPr id="0" name=""/>
        <dsp:cNvSpPr/>
      </dsp:nvSpPr>
      <dsp:spPr>
        <a:xfrm>
          <a:off x="7869633" y="0"/>
          <a:ext cx="2807229" cy="1325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20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  <m:sup>
                  <m:r>
                    <a:rPr lang="en-US" sz="20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次序選取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屬性向量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(LDA, SVM )</a:t>
          </a:r>
          <a:endParaRPr lang="zh-TW" altLang="en-US" sz="2000" kern="1200" dirty="0"/>
        </a:p>
      </dsp:txBody>
      <dsp:txXfrm>
        <a:off x="7908457" y="38824"/>
        <a:ext cx="2729581" cy="1247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5E0EA-4D18-0C42-80C0-BB017F8983B9}">
      <dsp:nvSpPr>
        <dsp:cNvPr id="0" name=""/>
        <dsp:cNvSpPr/>
      </dsp:nvSpPr>
      <dsp:spPr>
        <a:xfrm>
          <a:off x="8142" y="101607"/>
          <a:ext cx="2601188" cy="1309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900" kern="1200" dirty="0"/>
        </a:p>
      </dsp:txBody>
      <dsp:txXfrm>
        <a:off x="46485" y="139950"/>
        <a:ext cx="2524502" cy="1232438"/>
      </dsp:txXfrm>
    </dsp:sp>
    <dsp:sp modelId="{D8677836-6E06-244C-A45C-FB75A8A57BB8}">
      <dsp:nvSpPr>
        <dsp:cNvPr id="0" name=""/>
        <dsp:cNvSpPr/>
      </dsp:nvSpPr>
      <dsp:spPr>
        <a:xfrm>
          <a:off x="2869449" y="433622"/>
          <a:ext cx="551451" cy="645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869449" y="562641"/>
        <a:ext cx="386016" cy="387056"/>
      </dsp:txXfrm>
    </dsp:sp>
    <dsp:sp modelId="{028B7FF3-B662-C749-A8F1-902039C55E31}">
      <dsp:nvSpPr>
        <dsp:cNvPr id="0" name=""/>
        <dsp:cNvSpPr/>
      </dsp:nvSpPr>
      <dsp:spPr>
        <a:xfrm>
          <a:off x="3649805" y="101607"/>
          <a:ext cx="2601188" cy="1309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使用</a:t>
          </a:r>
          <a:r>
            <a:rPr lang="en-US" altLang="zh-TW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GA</a:t>
          </a:r>
          <a:r>
            <a:rPr lang="zh-TW" altLang="en-US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演算法根據</a:t>
          </a:r>
          <a:r>
            <a:rPr lang="zh-TW" altLang="en-US" sz="1900" kern="1200" dirty="0">
              <a:solidFill>
                <a:srgbClr val="FF0000"/>
              </a:solidFill>
              <a:latin typeface="BiauKai" panose="02010601000101010101" pitchFamily="2" charset="-120"/>
              <a:ea typeface="BiauKai" panose="02010601000101010101" pitchFamily="2" charset="-120"/>
            </a:rPr>
            <a:t>訓練資料</a:t>
          </a:r>
          <a:r>
            <a:rPr lang="zh-TW" altLang="en-US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計算出模型最佳參數</a:t>
          </a:r>
          <a:r>
            <a:rPr lang="en-US" altLang="zh-TW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(Cost, Gamma)</a:t>
          </a:r>
          <a:endParaRPr lang="zh-TW" altLang="en-US" sz="1900" kern="1200" dirty="0">
            <a:latin typeface="BiauKai" panose="02010601000101010101" pitchFamily="2" charset="-120"/>
            <a:ea typeface="BiauKai" panose="02010601000101010101" pitchFamily="2" charset="-120"/>
          </a:endParaRPr>
        </a:p>
      </dsp:txBody>
      <dsp:txXfrm>
        <a:off x="3688148" y="139950"/>
        <a:ext cx="2524502" cy="1232438"/>
      </dsp:txXfrm>
    </dsp:sp>
    <dsp:sp modelId="{E3FC120F-F0D9-0246-95BF-3AD8A4D89D30}">
      <dsp:nvSpPr>
        <dsp:cNvPr id="0" name=""/>
        <dsp:cNvSpPr/>
      </dsp:nvSpPr>
      <dsp:spPr>
        <a:xfrm>
          <a:off x="6511112" y="433622"/>
          <a:ext cx="551451" cy="645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6511112" y="562641"/>
        <a:ext cx="386016" cy="387056"/>
      </dsp:txXfrm>
    </dsp:sp>
    <dsp:sp modelId="{5AB2B0DD-06E2-8F49-820F-FD33874E4E66}">
      <dsp:nvSpPr>
        <dsp:cNvPr id="0" name=""/>
        <dsp:cNvSpPr/>
      </dsp:nvSpPr>
      <dsp:spPr>
        <a:xfrm>
          <a:off x="7291468" y="0"/>
          <a:ext cx="3386642" cy="1512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根據最佳參數</a:t>
          </a:r>
          <a:r>
            <a:rPr lang="en-US" altLang="zh-TW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(LDA: w1, w2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SVM :  Cost, Gamma</a:t>
          </a:r>
          <a:r>
            <a:rPr lang="zh-TW" altLang="en-US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 </a:t>
          </a:r>
          <a:r>
            <a:rPr lang="en-US" altLang="zh-TW" sz="1900" kern="1200" dirty="0">
              <a:latin typeface="BiauKai" panose="02010601000101010101" pitchFamily="2" charset="-120"/>
              <a:ea typeface="BiauKai" panose="02010601000101010101" pitchFamily="2" charset="-120"/>
            </a:rPr>
            <a:t>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( LDA, SVM )</a:t>
          </a:r>
          <a:endParaRPr lang="zh-TW" altLang="en-US" sz="1900" kern="1200" dirty="0"/>
        </a:p>
      </dsp:txBody>
      <dsp:txXfrm>
        <a:off x="7335763" y="44295"/>
        <a:ext cx="3298052" cy="1423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055DB-68CA-334A-8552-64A18AAA6DC5}">
      <dsp:nvSpPr>
        <dsp:cNvPr id="0" name=""/>
        <dsp:cNvSpPr/>
      </dsp:nvSpPr>
      <dsp:spPr>
        <a:xfrm>
          <a:off x="5303" y="842053"/>
          <a:ext cx="1644042" cy="1997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標楷體" panose="03000509000000000000" pitchFamily="65" charset="-120"/>
              <a:ea typeface="標楷體" panose="03000509000000000000" pitchFamily="65" charset="-120"/>
            </a:rPr>
            <a:t>訓練資料集進入</a:t>
          </a:r>
          <a:endParaRPr lang="zh-TW" altLang="en-US" sz="1800" kern="1200" dirty="0"/>
        </a:p>
      </dsp:txBody>
      <dsp:txXfrm>
        <a:off x="53455" y="890205"/>
        <a:ext cx="1547738" cy="1901592"/>
      </dsp:txXfrm>
    </dsp:sp>
    <dsp:sp modelId="{BBB738C9-8934-8745-A42D-4EF32864876B}">
      <dsp:nvSpPr>
        <dsp:cNvPr id="0" name=""/>
        <dsp:cNvSpPr/>
      </dsp:nvSpPr>
      <dsp:spPr>
        <a:xfrm>
          <a:off x="1813749" y="1637140"/>
          <a:ext cx="348536" cy="40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813749" y="1718684"/>
        <a:ext cx="243975" cy="244634"/>
      </dsp:txXfrm>
    </dsp:sp>
    <dsp:sp modelId="{91DA0915-C5FB-BD4D-A45D-04484526EAFD}">
      <dsp:nvSpPr>
        <dsp:cNvPr id="0" name=""/>
        <dsp:cNvSpPr/>
      </dsp:nvSpPr>
      <dsp:spPr>
        <a:xfrm>
          <a:off x="2306962" y="842053"/>
          <a:ext cx="1644042" cy="1997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計算</a:t>
          </a:r>
          <a:r>
            <a:rPr lang="zh-TW" altLang="en-US" sz="1800" kern="120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各</a:t>
          </a:r>
          <a:r>
            <a:rPr lang="en-US" altLang="zh-TW" sz="1800" kern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  <a:r>
            <a:rPr lang="zh-TW" sz="1800" kern="120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與反應變數之</a:t>
          </a:r>
          <a:endParaRPr lang="zh-TW" altLang="en-US" sz="1800" kern="1200" dirty="0"/>
        </a:p>
      </dsp:txBody>
      <dsp:txXfrm>
        <a:off x="2355114" y="890205"/>
        <a:ext cx="1547738" cy="1901592"/>
      </dsp:txXfrm>
    </dsp:sp>
    <dsp:sp modelId="{B4B1B4D5-492E-CE41-AD9E-3B6E5DA9F3A2}">
      <dsp:nvSpPr>
        <dsp:cNvPr id="0" name=""/>
        <dsp:cNvSpPr/>
      </dsp:nvSpPr>
      <dsp:spPr>
        <a:xfrm>
          <a:off x="4115408" y="1637140"/>
          <a:ext cx="348536" cy="40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115408" y="1718684"/>
        <a:ext cx="243975" cy="244634"/>
      </dsp:txXfrm>
    </dsp:sp>
    <dsp:sp modelId="{8065A122-3BC2-C643-A0A5-FA9DB7379838}">
      <dsp:nvSpPr>
        <dsp:cNvPr id="0" name=""/>
        <dsp:cNvSpPr/>
      </dsp:nvSpPr>
      <dsp:spPr>
        <a:xfrm>
          <a:off x="4608620" y="842053"/>
          <a:ext cx="1644042" cy="1997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1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i="1" kern="1200">
                      <a:latin typeface="Cambria Math" panose="02040503050406030204" pitchFamily="18" charset="0"/>
                    </a:rPr>
                    <m:t>𝑟</m:t>
                  </m:r>
                </m:e>
                <m:sup>
                  <m:r>
                    <a:rPr lang="en-US" sz="18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並由大到小排序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18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18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  <m:sup>
                  <m:r>
                    <a:rPr lang="en-US" sz="18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次序選取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屬性向量</a:t>
          </a:r>
          <a:endParaRPr lang="zh-TW" altLang="en-US" sz="1800" kern="1200" dirty="0"/>
        </a:p>
      </dsp:txBody>
      <dsp:txXfrm>
        <a:off x="4656772" y="890205"/>
        <a:ext cx="1547738" cy="1901592"/>
      </dsp:txXfrm>
    </dsp:sp>
    <dsp:sp modelId="{38817834-45FC-5D47-9AC6-094162615F19}">
      <dsp:nvSpPr>
        <dsp:cNvPr id="0" name=""/>
        <dsp:cNvSpPr/>
      </dsp:nvSpPr>
      <dsp:spPr>
        <a:xfrm>
          <a:off x="6417067" y="1637140"/>
          <a:ext cx="348536" cy="40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417067" y="1718684"/>
        <a:ext cx="243975" cy="244634"/>
      </dsp:txXfrm>
    </dsp:sp>
    <dsp:sp modelId="{A15D44BD-7F90-4B49-A85B-A2A52A0E2FC2}">
      <dsp:nvSpPr>
        <dsp:cNvPr id="0" name=""/>
        <dsp:cNvSpPr/>
      </dsp:nvSpPr>
      <dsp:spPr>
        <a:xfrm>
          <a:off x="6910279" y="842053"/>
          <a:ext cx="1644042" cy="1997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使用</a:t>
          </a:r>
          <a:r>
            <a:rPr lang="en-US" altLang="zh-TW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GA</a:t>
          </a:r>
          <a:r>
            <a:rPr lang="zh-TW" altLang="en-US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演算法根據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18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18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𝑟</m:t>
                  </m:r>
                </m:e>
                <m:sup>
                  <m:r>
                    <a:rPr lang="en-US" sz="180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zh-TW" sz="1800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次序</a:t>
          </a:r>
          <a:r>
            <a:rPr lang="zh-TW" altLang="en-US" sz="1800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屬性向量</a:t>
          </a:r>
          <a:r>
            <a:rPr lang="zh-TW" altLang="en-US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計算出模型最佳參數</a:t>
          </a:r>
          <a:r>
            <a:rPr lang="en-US" altLang="zh-TW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(cost, gamma)</a:t>
          </a:r>
          <a:endParaRPr lang="zh-TW" altLang="en-US" sz="1800" kern="1200" dirty="0"/>
        </a:p>
      </dsp:txBody>
      <dsp:txXfrm>
        <a:off x="6958431" y="890205"/>
        <a:ext cx="1547738" cy="1901592"/>
      </dsp:txXfrm>
    </dsp:sp>
    <dsp:sp modelId="{CF353B2F-DBF3-A143-9CD5-23627517C90D}">
      <dsp:nvSpPr>
        <dsp:cNvPr id="0" name=""/>
        <dsp:cNvSpPr/>
      </dsp:nvSpPr>
      <dsp:spPr>
        <a:xfrm>
          <a:off x="8718726" y="1637140"/>
          <a:ext cx="348536" cy="40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8718726" y="1718684"/>
        <a:ext cx="243975" cy="244634"/>
      </dsp:txXfrm>
    </dsp:sp>
    <dsp:sp modelId="{F0A91423-A821-3347-B783-4E0FB86A2F88}">
      <dsp:nvSpPr>
        <dsp:cNvPr id="0" name=""/>
        <dsp:cNvSpPr/>
      </dsp:nvSpPr>
      <dsp:spPr>
        <a:xfrm>
          <a:off x="9211938" y="842053"/>
          <a:ext cx="1644042" cy="1997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根據最佳參數</a:t>
          </a:r>
          <a:r>
            <a:rPr lang="en-US" altLang="zh-TW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(LDA: w1, w2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SVM :  cost, gamma</a:t>
          </a:r>
          <a:r>
            <a:rPr lang="zh-TW" altLang="en-US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 </a:t>
          </a:r>
          <a:r>
            <a:rPr lang="en-US" altLang="zh-TW" sz="1800" kern="1200" dirty="0">
              <a:latin typeface="BiauKai" panose="02010601000101010101" pitchFamily="2" charset="-120"/>
              <a:ea typeface="BiauKai" panose="02010601000101010101" pitchFamily="2" charset="-120"/>
            </a:rPr>
            <a:t>)</a:t>
          </a:r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( LDA, SVM )</a:t>
          </a:r>
          <a:endParaRPr lang="zh-TW" altLang="en-US" sz="1800" kern="1200" dirty="0"/>
        </a:p>
      </dsp:txBody>
      <dsp:txXfrm>
        <a:off x="9260090" y="890205"/>
        <a:ext cx="1547738" cy="190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199B-972D-594B-891C-3FAA8155181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20AF0-81A1-B648-9096-F2FE10AD19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701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20AF0-81A1-B648-9096-F2FE10AD19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8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196DB-4F0B-E848-8A86-D196EDCF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BE968D-AD59-4245-8277-B405FDF7A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4BE4C-C4E4-A34C-8E51-3C1FF217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5A6A0-3F57-804A-A809-FF0E6C7C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D7178-2155-ED4A-B19F-441AAB4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20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3502-2A89-454D-9971-BC9F828D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01E066-5E01-734A-8E38-E6325B82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35524-3095-C947-BA0E-6426014C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1DF78-7176-DE4F-B579-615580A9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1E684-2DCD-5044-8A66-1E7D6972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57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B7DBA7-9E65-394E-8D6F-25FC35450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A11A55-374F-374A-9F28-93071BF7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B6E68E-3494-DA44-BD17-7B6E56FE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07FFB-1E2F-7347-8141-91527D29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21DAD-1BB6-DA40-B533-96BA91B0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67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4CEF-79BB-6E47-901B-E0D929D3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6575D-4313-CA42-A951-2258DBDF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24482-5352-6845-971D-6760E5DF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C13F6-F1DA-E34D-AB1A-BD073882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211B2-49DC-034A-B0B3-FCF6807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502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47454-BE2C-5B40-A65C-FE0081DF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D80646-E066-8B4F-9D21-2AC94040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DB88D-87CB-E64B-A2E2-BD248759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AEC13-8694-0144-91C1-2E29C4A7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1D838-6D32-7F4E-88A8-63D986A3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8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B36B-133D-934B-B43A-24914889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85BF-581C-5840-BECC-592AA3236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97FBA0-FB55-004E-9AF2-CB589B39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FB7ECA-DC6C-A649-803A-BC8B5967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40C728-A2D4-1042-ABBA-77AE2CB2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38A62A-811E-1441-86BA-A3A94E5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0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08510-8440-9C42-8F95-139E4620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5127B-0BFB-D843-BC25-F17D56C7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3FE872-18F3-724F-8885-D708423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39E4B8-8A9D-6B45-AE5A-7E6F4EFA8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8A7803-AF3F-9C40-BFF5-AB9FCA056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2021CE-39C2-E94F-870E-AEA2A140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B6C1DF-4F0C-0640-B06A-3E749E3F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C2738B-78F3-5142-B454-FB99B0F2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7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13EA6-CB29-8A46-AA17-897A9B9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0CD608-5F35-B64B-BD2E-9BF11A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AF6E1F-A9D9-8A40-8BAD-A410F899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104B5-6587-4544-AB9F-B3AA1DA4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32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4C447D-7943-9C4F-AA83-0B9F083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432DE7-9EA6-E443-AEC7-1458E5BB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4DC25-558E-5842-BB34-5FFC4F4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969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8AC1A-CEFA-1444-8748-755BE051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BAC01-F8F7-E441-B745-85D34AFB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7755A6-4B9E-F442-9154-FB4B8F8B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CD0097-99CE-FD4D-8550-F92D73B3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454F22-475C-CE47-96E7-6B075975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5FC6DD-01F4-EA45-854E-AA89D75E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9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98282-4E89-854F-BD66-4AF3659C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367240-7D19-0246-B2C8-60A265E11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D6B0D6-6706-3745-828E-B03FE934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C3FD62-4774-C84B-BBD6-2352B6FD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A7EC85-7E15-4B46-A8D1-B89F4185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60135B-941F-BA44-9851-4B93278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58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7F05E8-E2B9-EC4D-9FC5-4A7AC5A3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F46F4-81F4-8945-B962-A191513B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DE9AF3-D578-8340-9F1C-C254F50C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B1B4-C67D-4F47-B572-F9E542D812BC}" type="datetimeFigureOut">
              <a:rPr kumimoji="1" lang="zh-TW" altLang="en-US" smtClean="0"/>
              <a:t>2022/1/25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B2E9B-04F3-9848-822D-1728BD610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DE85CB-4CF6-2640-8D4C-40B522E1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BA8B-ED26-C147-9894-B4334AC497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6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6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B7B86-AB8E-F448-8112-B1BE82788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9A015-D17F-2048-A9CD-AFE15206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095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C35C4-02A0-5C4C-BDDE-DF0919A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12169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實驗流程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38A5805-6E2C-3746-B594-9529E9726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430468"/>
              </p:ext>
            </p:extLst>
          </p:nvPr>
        </p:nvGraphicFramePr>
        <p:xfrm>
          <a:off x="3362385" y="400463"/>
          <a:ext cx="4633511" cy="76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資料庫圖表 6">
                <a:extLst>
                  <a:ext uri="{FF2B5EF4-FFF2-40B4-BE49-F238E27FC236}">
                    <a16:creationId xmlns:a16="http://schemas.microsoft.com/office/drawing/2014/main" id="{971817F3-B97A-3841-887C-31C0331D93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40733"/>
                  </p:ext>
                </p:extLst>
              </p:nvPr>
            </p:nvGraphicFramePr>
            <p:xfrm>
              <a:off x="31050" y="1401321"/>
              <a:ext cx="10686255" cy="1325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7" name="資料庫圖表 6">
                <a:extLst>
                  <a:ext uri="{FF2B5EF4-FFF2-40B4-BE49-F238E27FC236}">
                    <a16:creationId xmlns:a16="http://schemas.microsoft.com/office/drawing/2014/main" id="{971817F3-B97A-3841-887C-31C0331D93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40733"/>
                  </p:ext>
                </p:extLst>
              </p:nvPr>
            </p:nvGraphicFramePr>
            <p:xfrm>
              <a:off x="31050" y="1401321"/>
              <a:ext cx="10686255" cy="1325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33FD235-472E-D649-85D1-BF95D7E61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692093"/>
              </p:ext>
            </p:extLst>
          </p:nvPr>
        </p:nvGraphicFramePr>
        <p:xfrm>
          <a:off x="31052" y="2900756"/>
          <a:ext cx="10686254" cy="151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資料庫圖表 8">
                <a:extLst>
                  <a:ext uri="{FF2B5EF4-FFF2-40B4-BE49-F238E27FC236}">
                    <a16:creationId xmlns:a16="http://schemas.microsoft.com/office/drawing/2014/main" id="{8D3634FE-1A08-444C-97B9-D913AB5F8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8069598"/>
                  </p:ext>
                </p:extLst>
              </p:nvPr>
            </p:nvGraphicFramePr>
            <p:xfrm>
              <a:off x="31050" y="3848056"/>
              <a:ext cx="10861284" cy="36820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mc:Choice>
        <mc:Fallback>
          <p:graphicFrame>
            <p:nvGraphicFramePr>
              <p:cNvPr id="9" name="資料庫圖表 8">
                <a:extLst>
                  <a:ext uri="{FF2B5EF4-FFF2-40B4-BE49-F238E27FC236}">
                    <a16:creationId xmlns:a16="http://schemas.microsoft.com/office/drawing/2014/main" id="{8D3634FE-1A08-444C-97B9-D913AB5F8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8069598"/>
                  </p:ext>
                </p:extLst>
              </p:nvPr>
            </p:nvGraphicFramePr>
            <p:xfrm>
              <a:off x="31050" y="3848056"/>
              <a:ext cx="10861284" cy="36820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19" r:qs="rId20" r:cs="rId21"/>
              </a:graphicData>
            </a:graphic>
          </p:graphicFrame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BA3A47-6A3B-8E40-9125-CFC3BA28440D}"/>
              </a:ext>
            </a:extLst>
          </p:cNvPr>
          <p:cNvSpPr txBox="1"/>
          <p:nvPr/>
        </p:nvSpPr>
        <p:spPr>
          <a:xfrm>
            <a:off x="8201814" y="433931"/>
            <a:ext cx="10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Step1</a:t>
            </a:r>
            <a:endParaRPr kumimoji="1" lang="zh-TW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54454D-1871-FB45-A852-82344737EC4E}"/>
              </a:ext>
            </a:extLst>
          </p:cNvPr>
          <p:cNvSpPr/>
          <p:nvPr/>
        </p:nvSpPr>
        <p:spPr>
          <a:xfrm>
            <a:off x="10892334" y="1871338"/>
            <a:ext cx="101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Step2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D63E67-0549-2948-A7DD-AB220929F15B}"/>
              </a:ext>
            </a:extLst>
          </p:cNvPr>
          <p:cNvSpPr txBox="1"/>
          <p:nvPr/>
        </p:nvSpPr>
        <p:spPr>
          <a:xfrm>
            <a:off x="10892334" y="3458989"/>
            <a:ext cx="1015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Step3</a:t>
            </a:r>
            <a:endParaRPr kumimoji="1" lang="zh-TW" altLang="en-US" sz="2800" dirty="0"/>
          </a:p>
          <a:p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1239CE-7B62-514F-AF59-DB39F1C351AE}"/>
              </a:ext>
            </a:extLst>
          </p:cNvPr>
          <p:cNvSpPr txBox="1"/>
          <p:nvPr/>
        </p:nvSpPr>
        <p:spPr>
          <a:xfrm>
            <a:off x="10892334" y="5427448"/>
            <a:ext cx="10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Step4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96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DB4B-6410-D949-983C-7DBBA798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+mn-lt"/>
              </a:rPr>
              <a:t>Data Sets</a:t>
            </a:r>
            <a:endParaRPr kumimoji="1"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F9DEB-A84E-C54A-B855-B3B0877D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Diabetic Retinopathy Debrecen Data Set 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19 Feature +1 class </a:t>
            </a:r>
          </a:p>
          <a:p>
            <a:pPr lvl="1"/>
            <a:r>
              <a:rPr kumimoji="1" lang="en-US" altLang="zh-TW" dirty="0"/>
              <a:t>3 (categorially)</a:t>
            </a:r>
          </a:p>
          <a:p>
            <a:pPr lvl="1"/>
            <a:r>
              <a:rPr kumimoji="1" lang="en-US" altLang="zh-TW" dirty="0"/>
              <a:t>16(values)</a:t>
            </a:r>
          </a:p>
          <a:p>
            <a:pPr lvl="1"/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5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A1DD9-4554-9643-BB4E-7345FF92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3" y="144788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+mn-lt"/>
              </a:rPr>
              <a:t>LDA+SVM</a:t>
            </a:r>
            <a:endParaRPr kumimoji="1"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489B86-5BBF-674C-8348-B91E45749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76349"/>
              </p:ext>
            </p:extLst>
          </p:nvPr>
        </p:nvGraphicFramePr>
        <p:xfrm>
          <a:off x="1465243" y="1224070"/>
          <a:ext cx="8813490" cy="52688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68915">
                  <a:extLst>
                    <a:ext uri="{9D8B030D-6E8A-4147-A177-3AD203B41FA5}">
                      <a16:colId xmlns:a16="http://schemas.microsoft.com/office/drawing/2014/main" val="2979832866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93123448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3772946376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783582039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211233005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3485492626"/>
                    </a:ext>
                  </a:extLst>
                </a:gridCol>
              </a:tblGrid>
              <a:tr h="1331310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 LDA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Hard Margin</a:t>
                      </a:r>
                    </a:p>
                    <a:p>
                      <a:pPr algn="ctr"/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Soft Margin 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" altLang="zh-TW" dirty="0"/>
                        <a:t>polynomial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90182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0.7225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0.7486</a:t>
                      </a:r>
                    </a:p>
                    <a:p>
                      <a:pPr algn="ctr"/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10128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Support Vector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674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6879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Cost</a:t>
                      </a:r>
                    </a:p>
                    <a:p>
                      <a:pPr algn="ctr"/>
                      <a:r>
                        <a:rPr lang="en" altLang="zh-TW" dirty="0"/>
                        <a:t> gamma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dirty="0"/>
                    </a:p>
                    <a:p>
                      <a:pPr algn="ctr"/>
                      <a:r>
                        <a:rPr lang="en-US" altLang="zh-TW" dirty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</a:p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0344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F745313-27C0-B140-B8EE-6FB43668DAEF}"/>
              </a:ext>
            </a:extLst>
          </p:cNvPr>
          <p:cNvSpPr txBox="1"/>
          <p:nvPr/>
        </p:nvSpPr>
        <p:spPr>
          <a:xfrm>
            <a:off x="8970545" y="218030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Degree=3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2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A1DD9-4554-9643-BB4E-7345FF92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3" y="144788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+mn-lt"/>
              </a:rPr>
              <a:t>LDA+SVM+PCA(R^2)</a:t>
            </a:r>
            <a:endParaRPr kumimoji="1"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489B86-5BBF-674C-8348-B91E45749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73720"/>
              </p:ext>
            </p:extLst>
          </p:nvPr>
        </p:nvGraphicFramePr>
        <p:xfrm>
          <a:off x="449282" y="1470351"/>
          <a:ext cx="9838062" cy="48830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9677">
                  <a:extLst>
                    <a:ext uri="{9D8B030D-6E8A-4147-A177-3AD203B41FA5}">
                      <a16:colId xmlns:a16="http://schemas.microsoft.com/office/drawing/2014/main" val="2979832866"/>
                    </a:ext>
                  </a:extLst>
                </a:gridCol>
                <a:gridCol w="1639677">
                  <a:extLst>
                    <a:ext uri="{9D8B030D-6E8A-4147-A177-3AD203B41FA5}">
                      <a16:colId xmlns:a16="http://schemas.microsoft.com/office/drawing/2014/main" val="193123448"/>
                    </a:ext>
                  </a:extLst>
                </a:gridCol>
                <a:gridCol w="1639677">
                  <a:extLst>
                    <a:ext uri="{9D8B030D-6E8A-4147-A177-3AD203B41FA5}">
                      <a16:colId xmlns:a16="http://schemas.microsoft.com/office/drawing/2014/main" val="3772946376"/>
                    </a:ext>
                  </a:extLst>
                </a:gridCol>
                <a:gridCol w="1639677">
                  <a:extLst>
                    <a:ext uri="{9D8B030D-6E8A-4147-A177-3AD203B41FA5}">
                      <a16:colId xmlns:a16="http://schemas.microsoft.com/office/drawing/2014/main" val="1783582039"/>
                    </a:ext>
                  </a:extLst>
                </a:gridCol>
                <a:gridCol w="1639677">
                  <a:extLst>
                    <a:ext uri="{9D8B030D-6E8A-4147-A177-3AD203B41FA5}">
                      <a16:colId xmlns:a16="http://schemas.microsoft.com/office/drawing/2014/main" val="1211233005"/>
                    </a:ext>
                  </a:extLst>
                </a:gridCol>
                <a:gridCol w="1639677">
                  <a:extLst>
                    <a:ext uri="{9D8B030D-6E8A-4147-A177-3AD203B41FA5}">
                      <a16:colId xmlns:a16="http://schemas.microsoft.com/office/drawing/2014/main" val="3485492626"/>
                    </a:ext>
                  </a:extLst>
                </a:gridCol>
              </a:tblGrid>
              <a:tr h="1301280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 LDA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Hard Margin</a:t>
                      </a:r>
                    </a:p>
                    <a:p>
                      <a:pPr algn="ctr"/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Soft Margin 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" altLang="zh-TW" dirty="0"/>
                        <a:t>polynomial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90182"/>
                  </a:ext>
                </a:extLst>
              </a:tr>
              <a:tr h="830885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0.7362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0.6986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10128"/>
                  </a:ext>
                </a:extLst>
              </a:tr>
              <a:tr h="90955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Support </a:t>
                      </a:r>
                    </a:p>
                    <a:p>
                      <a:pPr algn="ctr"/>
                      <a:r>
                        <a:rPr lang="en-US" altLang="zh-TW" dirty="0"/>
                        <a:t>Vector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6879"/>
                  </a:ext>
                </a:extLst>
              </a:tr>
              <a:tr h="811951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Cost</a:t>
                      </a:r>
                    </a:p>
                    <a:p>
                      <a:pPr algn="ctr"/>
                      <a:r>
                        <a:rPr lang="en-US" altLang="zh-TW" dirty="0"/>
                        <a:t>gamma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dirty="0"/>
                    </a:p>
                    <a:p>
                      <a:pPr algn="ctr"/>
                      <a:r>
                        <a:rPr lang="en-US" altLang="zh-TW" dirty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</a:p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100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03447"/>
                  </a:ext>
                </a:extLst>
              </a:tr>
              <a:tr h="92211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Feature (ALL 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3374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F745313-27C0-B140-B8EE-6FB43668DAEF}"/>
              </a:ext>
            </a:extLst>
          </p:cNvPr>
          <p:cNvSpPr txBox="1"/>
          <p:nvPr/>
        </p:nvSpPr>
        <p:spPr>
          <a:xfrm>
            <a:off x="10438253" y="207117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Degree=3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4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3BED4B0-5F45-AE43-8AD2-17DC20F5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32647"/>
            <a:ext cx="8442325" cy="65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A1DD9-4554-9643-BB4E-7345FF92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3" y="144788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+mn-lt"/>
              </a:rPr>
              <a:t>LDA+SVM(GA)</a:t>
            </a:r>
            <a:endParaRPr kumimoji="1"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489B86-5BBF-674C-8348-B91E45749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61697"/>
              </p:ext>
            </p:extLst>
          </p:nvPr>
        </p:nvGraphicFramePr>
        <p:xfrm>
          <a:off x="2423712" y="1071670"/>
          <a:ext cx="7344575" cy="54193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68915">
                  <a:extLst>
                    <a:ext uri="{9D8B030D-6E8A-4147-A177-3AD203B41FA5}">
                      <a16:colId xmlns:a16="http://schemas.microsoft.com/office/drawing/2014/main" val="2979832866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93123448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3772946376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211233005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3485492626"/>
                    </a:ext>
                  </a:extLst>
                </a:gridCol>
              </a:tblGrid>
              <a:tr h="1331310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 LDA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Linear</a:t>
                      </a:r>
                    </a:p>
                    <a:p>
                      <a:pPr algn="ctr"/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" altLang="zh-TW" dirty="0"/>
                        <a:t>polynomial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90182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0.7507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10128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Support Vector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514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6879"/>
                  </a:ext>
                </a:extLst>
              </a:tr>
              <a:tr h="1312499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Cost</a:t>
                      </a:r>
                    </a:p>
                    <a:p>
                      <a:pPr algn="ctr"/>
                      <a:r>
                        <a:rPr lang="en" altLang="zh-TW" dirty="0"/>
                        <a:t> gamma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22.85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96.26</a:t>
                      </a:r>
                    </a:p>
                    <a:p>
                      <a:pPr algn="ctr"/>
                      <a:r>
                        <a:rPr lang="en-US" altLang="zh-TW" dirty="0"/>
                        <a:t>0.0276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96.48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0344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F745313-27C0-B140-B8EE-6FB43668DAEF}"/>
              </a:ext>
            </a:extLst>
          </p:cNvPr>
          <p:cNvSpPr txBox="1"/>
          <p:nvPr/>
        </p:nvSpPr>
        <p:spPr>
          <a:xfrm>
            <a:off x="8460187" y="193900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Degree=3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39500</TotalTime>
  <Words>300</Words>
  <Application>Microsoft Macintosh PowerPoint</Application>
  <PresentationFormat>寬螢幕</PresentationFormat>
  <Paragraphs>222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標楷體</vt:lpstr>
      <vt:lpstr>BiauKai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實驗流程</vt:lpstr>
      <vt:lpstr>Data Sets</vt:lpstr>
      <vt:lpstr>LDA+SVM</vt:lpstr>
      <vt:lpstr>LDA+SVM+PCA(R^2)</vt:lpstr>
      <vt:lpstr>PowerPoint 簡報</vt:lpstr>
      <vt:lpstr>LDA+SVM(GA)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柏崴 黃</cp:lastModifiedBy>
  <cp:revision>3</cp:revision>
  <dcterms:created xsi:type="dcterms:W3CDTF">2022-01-25T06:01:43Z</dcterms:created>
  <dcterms:modified xsi:type="dcterms:W3CDTF">2022-02-21T16:21:53Z</dcterms:modified>
</cp:coreProperties>
</file>