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7fd03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d7fd03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7fd0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d7fd0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7fd03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d7fd03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7fd03a9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d7fd03a9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7fd03a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d7fd03a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7fd03a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d7fd03a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d7fd03a9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d7fd03a9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d7fd03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d7fd03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orwebapp.pythonanywher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Convertor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for?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9019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used to convert a file from one type to another. This can be useful to reduce file size or simply to save the file in a different format. Supported types of file conversion includes: </a:t>
            </a:r>
            <a:endParaRPr sz="150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Audio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 files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file format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9240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Video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mp4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mkv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mov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avi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wmv</a:t>
            </a:r>
            <a:endParaRPr sz="1400" dirty="0">
              <a:solidFill>
                <a:schemeClr val="lt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276825" y="1436825"/>
            <a:ext cx="25158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Audio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mp3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wav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ogg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flac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mp4 (upload only)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95305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Image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jpeg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tiff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bmp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eps</a:t>
            </a:r>
            <a:endParaRPr sz="14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67995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pdf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convertor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13130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Easy to use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Easy to access (phone or computer)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Support most of the popular format types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Secured connection (SSL)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It’s FREE :)</a:t>
            </a:r>
            <a:endParaRPr sz="15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50" y="2828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82" y="0"/>
            <a:ext cx="17621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use?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9521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Head over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convertorwebapp.pythonanywhere.com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desired file conversion from the menu on the top right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Choose file to be uploaded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output file format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Upload file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Wait for the file to be converted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converted file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6DA150-01D6-4F26-B24F-E0AEBF8943A0}"/>
              </a:ext>
            </a:extLst>
          </p:cNvPr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06" name="Google Shape;10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358643"/>
              <a:ext cx="9144001" cy="4426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9"/>
            <p:cNvSpPr/>
            <p:nvPr/>
          </p:nvSpPr>
          <p:spPr>
            <a:xfrm>
              <a:off x="0" y="0"/>
              <a:ext cx="9144000" cy="445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0" y="4703625"/>
              <a:ext cx="9144000" cy="439875"/>
            </a:xfrm>
            <a:prstGeom prst="rect">
              <a:avLst/>
            </a:prstGeom>
            <a:solidFill>
              <a:srgbClr val="FFF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BA1C6-8560-4C01-A582-93102DB3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40" y="0"/>
            <a:ext cx="3632324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Roboto</vt:lpstr>
      <vt:lpstr>Arial</vt:lpstr>
      <vt:lpstr>Paradigm</vt:lpstr>
      <vt:lpstr>Convertor </vt:lpstr>
      <vt:lpstr>What is it for?</vt:lpstr>
      <vt:lpstr>Supported file format</vt:lpstr>
      <vt:lpstr>Advantages of using convertor</vt:lpstr>
      <vt:lpstr>Activity Diagram</vt:lpstr>
      <vt:lpstr>How to use?</vt:lpstr>
      <vt:lpstr>PowerPoint Presentation</vt:lpstr>
      <vt:lpstr>PowerPoint Presentation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Convertor </dc:title>
  <cp:lastModifiedBy>Jeremy Ponto</cp:lastModifiedBy>
  <cp:revision>4</cp:revision>
  <dcterms:modified xsi:type="dcterms:W3CDTF">2021-06-14T18:58:49Z</dcterms:modified>
</cp:coreProperties>
</file>