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7fd03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d7fd03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7fd0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d7fd0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7fd03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d7fd03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7fd03a9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d7fd03a9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7fd03a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d7fd03a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7fd03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d7fd03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d7fd03a9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d7fd03a9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7fd03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d7fd03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orwebapp.pythonanywher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Convertor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for?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9019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used to convert a file from one type to another. This can be useful to reduce file size or simply to save the file in a different format. Supported types of file conversion includes: 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 files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file format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9240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Video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mkv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mov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avi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wmv</a:t>
            </a:r>
            <a:endParaRPr sz="1400" dirty="0">
              <a:solidFill>
                <a:schemeClr val="lt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276825" y="1436825"/>
            <a:ext cx="25158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Audio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mp3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wav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ogg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flac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 (upload only)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9530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Image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jpeg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tiff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bmp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</a:t>
            </a:r>
            <a:endParaRPr sz="14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6799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pdf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convertor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13130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Easy to use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Easy to access (phone or computer)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Support most of the popular format types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Secured connection (SSL)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It’s FREE :)</a:t>
            </a:r>
            <a:endParaRPr sz="15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50" y="2828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82" y="0"/>
            <a:ext cx="17621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9521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Head over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convertorwebapp.pythonanywhere.com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desired file conversion from the menu on the top right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file to be uploaded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output file format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Upload file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Wait for the file to be converted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converted file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644"/>
            <a:ext cx="9144001" cy="442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-22050" y="-22050"/>
            <a:ext cx="9228900" cy="467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-22050" y="4703625"/>
            <a:ext cx="9228900" cy="467100"/>
          </a:xfrm>
          <a:prstGeom prst="roundRect">
            <a:avLst>
              <a:gd name="adj" fmla="val 16667"/>
            </a:avLst>
          </a:prstGeom>
          <a:solidFill>
            <a:srgbClr val="FFF5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54" y="0"/>
            <a:ext cx="36315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Merriweather</vt:lpstr>
      <vt:lpstr>Arial</vt:lpstr>
      <vt:lpstr>Paradigm</vt:lpstr>
      <vt:lpstr>Convertor </vt:lpstr>
      <vt:lpstr>What is it for?</vt:lpstr>
      <vt:lpstr>Supported file format</vt:lpstr>
      <vt:lpstr>Advantages of using convertor</vt:lpstr>
      <vt:lpstr>Activity Diagram</vt:lpstr>
      <vt:lpstr>How to use?</vt:lpstr>
      <vt:lpstr>PowerPoint Presentation</vt:lpstr>
      <vt:lpstr>PowerPoint Presentation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Convertor </dc:title>
  <cp:lastModifiedBy>WILLIAM LUCIANTO SANTOSO</cp:lastModifiedBy>
  <cp:revision>2</cp:revision>
  <dcterms:modified xsi:type="dcterms:W3CDTF">2021-06-14T18:38:36Z</dcterms:modified>
</cp:coreProperties>
</file>