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d7fd03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d7fd03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d7fd03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d7fd0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d7fd03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fd7fd03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7fd03a9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d7fd03a9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7fd03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d7fd03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7fd03a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d7fd03a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d7fd03a9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d7fd03a9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d7fd03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d7fd03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nvertorwebapp.pythonanywher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Convertor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for?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9019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is used to convert a file from one type to </a:t>
            </a:r>
            <a:r>
              <a:rPr lang="en" sz="1500"/>
              <a:t>another</a:t>
            </a:r>
            <a:r>
              <a:rPr lang="en" sz="1500"/>
              <a:t>. This can be useful to reduce file size or simply to save the file in a different format. Supported types of file conversion includes: 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Video files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Audio files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Image files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 files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file format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92400" y="1436825"/>
            <a:ext cx="23001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Video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</a:t>
            </a:r>
            <a:r>
              <a:rPr lang="en" sz="1400">
                <a:solidFill>
                  <a:schemeClr val="lt1"/>
                </a:solidFill>
              </a:rPr>
              <a:t>p4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</a:t>
            </a:r>
            <a:r>
              <a:rPr lang="en" sz="1400">
                <a:solidFill>
                  <a:schemeClr val="lt1"/>
                </a:solidFill>
              </a:rPr>
              <a:t>kv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</a:t>
            </a:r>
            <a:r>
              <a:rPr lang="en" sz="1400">
                <a:solidFill>
                  <a:schemeClr val="lt1"/>
                </a:solidFill>
              </a:rPr>
              <a:t>ov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</a:t>
            </a:r>
            <a:r>
              <a:rPr lang="en" sz="1400">
                <a:solidFill>
                  <a:schemeClr val="lt1"/>
                </a:solidFill>
              </a:rPr>
              <a:t>vi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</a:t>
            </a:r>
            <a:r>
              <a:rPr lang="en" sz="1400">
                <a:solidFill>
                  <a:schemeClr val="lt1"/>
                </a:solidFill>
              </a:rPr>
              <a:t>mv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flv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276825" y="1436825"/>
            <a:ext cx="25158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Audio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mp3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wav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ogg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flac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</a:t>
            </a:r>
            <a:r>
              <a:rPr lang="en" sz="1400">
                <a:solidFill>
                  <a:schemeClr val="lt1"/>
                </a:solidFill>
              </a:rPr>
              <a:t>p4</a:t>
            </a:r>
            <a:r>
              <a:rPr lang="en" sz="1400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</a:rPr>
              <a:t>(upload only)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953050" y="1436825"/>
            <a:ext cx="23001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Image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jpg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jpeg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tiff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bmp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eps</a:t>
            </a:r>
            <a:endParaRPr sz="14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679950" y="1436825"/>
            <a:ext cx="23001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Document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pdf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convertor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13130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to use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Quick conversion process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 most of the popular format types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Secured connection (SSL)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FREE :)</a:t>
            </a:r>
            <a:endParaRPr sz="15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950" y="2828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082" y="0"/>
            <a:ext cx="17621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9521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Head over to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convertorwebapp.pythonanywhere.com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desired file conversion from the menu on the top right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Choose file to be uploaded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output file format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Upload file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Wait for the file to be converted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Download converted file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644"/>
            <a:ext cx="9144001" cy="4426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-22050" y="-22050"/>
            <a:ext cx="9228900" cy="467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-22050" y="4703625"/>
            <a:ext cx="9228900" cy="467100"/>
          </a:xfrm>
          <a:prstGeom prst="roundRect">
            <a:avLst>
              <a:gd fmla="val 16667" name="adj"/>
            </a:avLst>
          </a:prstGeom>
          <a:solidFill>
            <a:srgbClr val="FFF5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21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854" y="0"/>
            <a:ext cx="36315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