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3" r:id="rId13"/>
  </p:sldMasterIdLst>
  <p:sldIdLst>
    <p:sldId id="259" r:id="rId15"/>
    <p:sldId id="256" r:id="rId16"/>
    <p:sldId id="258" r:id="rId17"/>
    <p:sldId id="257" r:id="rId18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85371741.png"></Relationship><Relationship Id="rId2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739904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0759868467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08965" y="311150"/>
            <a:ext cx="103644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통신</a:t>
            </a:r>
            <a:endParaRPr lang="ko-KR" altLang="en-US" sz="59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464945" y="2371090"/>
            <a:ext cx="85356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정진우 교수님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079105" y="4204335"/>
            <a:ext cx="40989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컴퓨터과학과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컴퓨터과학전공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201311126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서우일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will9/AppData/Roaming/PolarisOffice/ETemp/676_1349904/fImage853717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3705" y="1691005"/>
            <a:ext cx="11337290" cy="403542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280035" y="343535"/>
            <a:ext cx="542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현재 사용하는 노트북의 맥주소입니다.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4C-CC-6A-DC-F9-27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8430" y="36576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맥주소 </a:t>
            </a: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4C-CC-6A-DC-F9-27에서 앞의 4C-CC-6A를 이용하여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http://standards.ieee.org/regauth/oui/oui.txt 에서 벤더별 MAC 리스트가 나열되어있는 곳을 이용하였습니다.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Ctrl + f 로 검색해본 결과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" y="2299970"/>
            <a:ext cx="7552690" cy="161925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>
            <a:off x="305435" y="4033520"/>
            <a:ext cx="80295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제조사는 Micro-Star INTL 이였습니다. 제가 쓰고있는 노트북 제조사가 MSI인데, 위의 Micro Star Internationald의 줄임말이 MSI였습니다. 전혀 몰랐었는데 이런뜻이였군요 ! 제 NIC Card는 신뢰할 만 한 제품인 것 같습니다.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810" y="59055"/>
            <a:ext cx="9074150" cy="446278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-1905" y="4540250"/>
            <a:ext cx="953008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학교 와이파이에 연결된 무선 네트워크 인터넷입니다.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현재 172.16.29.199 의 IP주소를 할당받고있습니다.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       172.         16.         24.           0~        172.         16.          31.        255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10101100.00010000.00011000.00000000~10101100.00010000.00011111.11111111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크기는 2^11 = 2048입니다.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서브넷마스크는 255.        255.       248.            0입니다.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            11111111.11111111.11111000.00000000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서우일</cp:lastModifiedBy>
  <dc:title>PowerPoint 프레젠테이션</dc:title>
  <dcterms:modified xsi:type="dcterms:W3CDTF">2016-08-19T04:44:35Z</dcterms:modified>
</cp:coreProperties>
</file>