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8" r:id="rId13"/>
  </p:sldMasterIdLst>
  <p:sldIdLst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35 202,'16'0'35,"8"0"-19,-11 0-15,5 0-1,-1 0 0,1 0 0,-2 0 0,8 0 0,-12 0 0,11 0 0,-10 0 0,9 0 0,-8 0 0,3 0 0,1 0 0,0 0 0,-2 0 0,7 0 0,-10 0 0,10-8 0,-11-4 0,11-3 0,-9 15 0,3 0 0,1 0 0,-1 0 0,0 0 0,6 0 0,-10 0 0,9 0 0,-9 0 0,10 0 0,-11 0 0,11 0 0,-10 0 0,10 7 0,-10 6 0,5-2 0,1-8 0,5-2 0,6-1 0,-2 0 0,-6 1 0,-4 6 0,-2 5 0,8 3 0,-11-15 0,5 0 0,-1 0 0,1 0 0,-2 0 0,8 0 0,-11 0 0,5 0 0,-1 1 0,1 6 0,-2 5 0,8 4 0,-12-16 0,11 0 0,-9 0 0,3 0 0,1 0 0,-1 0 0,2 0 0,6 0 0,5 0 0,-2 0 0,-5 0 0,2 0 0,5 0 0,-2 0 0,-8 0 0,4 0 0,-11 0 0,9 0 0,-9 0 0,10 0 0,-9 0 0,3 0 0,0 0 0,1 0 0,-1 0 0,6 0 0,-11 0 0,11 0 0,-9 0 0,3 0 0,1 0 0,0 0 0,-2 0 0,7 0 0,-10 0 0,10 0 0,-11 0 0,11 0 0,-11 0 0,11 0 0,-10 0 0,10 0 0,-11 0 0,11 0 0,-9 0 0,3 0 0,1 0 0,-1 0 0,1 0 0,0 0 0,-1 0 0,1 0 0,0 0 0,-1 0 0,1 0 0,0 0 0,-1 0 0,1 0 0,0 0 0,-1 0 0,0 0 0,6 0 0,-11 0 0,11 0 0,-9 0 0,3 0 0,1-2 0,0-4 0,-1-7 0,1 2 0,0 6 0,-1-2 0,0-5 0,6-3 0,-10 15 0,9 0 0,-8 0 0,3 0 0,1 0 0,0 0 0,-2 0 0,7 0 0,-10 0 0,10 0 0,-11 0 0,11 0 0,-9 0 0,3 0 0,1 0 0,-1 0 0,0 0 0,6 0 0,-10 0 0,9 0 0,-9 0 0,10 0 0,-9 0 0,3 0 0,1 0 0,-1 0 0,0 0 0,6 0 0,-11 0 0,11 0 0,-10 0 0,10 0 0,-10 0 0,5 0 0,-1 0 0,1 0 0,0 0 0,-1 0 0,1 1 0,0 6 0,1 5 0,5-1 0,6-7 0,-2-4 0,-7 0 0,2 0 0,-10 0 0,10 8 0,-11 4 0,11 4 0,-9-16 0,3 0 0,1 0 0,-1 0 0,0 0 0,6 0 0,-9 0 0,3 0 0,-1 0 0,8 0 0,-11 0 0,5 0 0,-2 0 0,7 0 0,-10 0 0,10 0 0,-10 0 0,5 0 0,-2 0 0,7 0 0,-9 0 0,3 0 0,0 0 0,6 0 0,-10 0 0,9 0 0,-8 0 0,3 0 0,0 0 0,6 0 0,-9 0-9,0 0-24,-14 0 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0 202,'18'0'35,"-1"0"-23,1 0-9,0 0-2,-2 0 0,7 0-1,-9 0 0,3 0 0,1 0 0,0 0 0,-2 0 0,7 0 0,-10 0 0,10 0 0,-10 0 0,5 0 0,-1 0 0,1 0 0,-1 0 0,6 0 0,-11 0 0,11 0 0,-10 0 0,9 0 0,-8 0 0,4 0 0,-1 0 0,1 0 0,-2 0 0,7 0 0,-10 0 0,10 0 0,-11 0 0,11 0 0,-10 0 0,10 0 0,-11 0 0,11 0 0,-11 0 0,11 0 0,-9 0 0,3 0 0,1 0 0,0 0 0,-1 0 0,1 0 0,0 0 0,-1 0 0,0 0 0,6 0 0,-11 0 0,11 0 0,-10 0 0,10 0 0,-10 0 0,5 0 0,-1 0 0,1 0 0,1 0 0,5 0 0,9 0 0,8 0 0,7 0 0,-2 0 0,-6 0 0,-5 0 0,-1 0 0,-5 0 0,-7 0 0,-4 0 0,-2 0 0,7 0 0,-10 0 0,10 0 0,-9 0 0,3 0 0,0 0 0,1 0 0,-1 0 0,6 0 0,-11 0 0,11 0 0,-10 0 0,9 7 0,-8 6 0,4-2 0,-1-8 0,1-2 0,-2-1 0,8 0 0,-12 0 0,11 0 0,-9 0 0,3 0 0,1 1 0,-1 6 0,1 6 0,0 5 0,-1-2 0,1-5 0,-2-7 0,8-3 0,-12-1 0,11 0 0,-9 0 0,3 0 0,1 0 0,-1 0 0,0 0 0,6 0 0,-11 0 0,11 0 0,-10 0 0,10 0 0,-10 0 0,5 0 0,-1 0 0,1 0 0,-2 0 0,8 0 0,-11 0 0,5 0 0,-1 0 0,1 0 0,0 0 0,-1 0 0,1 0 0,0 0 0,-1 0 0,1 0 0,0 0 0,-1 0 0,0 0 0,-10 0-2,-19 0-3,3 0-1,9 0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2509 202,'-16'-1'35,"5"-6"-23,7-7-9,4-3-2,0 1 0,0-15-1,1 4 0,5-1 0,8 7 0,3 3 0,1 0 0,0 0 0,-1 1 0,1-1 0,-2 0 0,-4 1 0,-9-2 0,-2-6 0,-1-5 0,0 2 0,0 6 0,0 4 0,0 2 0,8-7 0,4 9 0,-1-3 0,-6-1 0,2 0 0,7 1 0,3-1 0,1 0 0,-1 1 0,0-1 0,-6 0 0,-6 1 0,2-1 0,6 1 0,9-14 0,-8 5 0,3-2 0,1 7 0,0 2 0,-1 2 0,1-1 0,0-1 0,0-5 0,-1-7 0,1-4 0,0 2 0,-1 11 0,0 12 0,-6 3 0,-6-7 0,2-3 0,5 1 0,11-8 0,-10 11 0,-3-5 0,-6 1 0,-3-1 0,-1 2 0,8-8 0,4 11 0,-1-5 0,-6 1 0,2-1 0,5 0 0,-1 1 0,-6-1 0,2 0 0,6 1 0,-3-1 0,-4 2 0,1 4 0,5 9 0,11-6 0,-9-3 0,3 1 0,1 6 0,-1-2 0,1-7 0,0-3 0,-1 1 0,1 4 0,0 9 0,-1 2 0,1 0 0,0-6 0,-2-5 0,7-3 0,-9 15 0,3 0 0,1-1 0,0-6 0,-2-6 0,7-2 0,-8 15 0,9 0 0,6-1 0,-1-5 0,-6-7 0,1 2 0,8 7 0,3 4 0,-1-1 0,-6-6 0,-6-6 0,-4-5 0,0 1 0,-1-1 0,1 0 0,0 1 0,-1 0 0,1 6 0,0 6 0,0-2 0,0-6 0,7 3 0,5 4 0,-2 0 0,-6-7 0,-4 2 0,-2 6 0,-5-2 0,-7-5 0,5-11 0,3 10 0,11-2 0,-11 15 0,3-7 0,-13-7 0,4-4 0,8 1 0,3-1 0,1-1 0,0-5 0,-1-6 0,1 1 0,-2 9 0,8-4 0,-12 12 0,11-11 0,-11 11 0,11-11 0,-10 10 0,10-10 0,-10 10 0,5-5 0,-1 2 0,1 5 0,-2 7 0,8-4 0,-11-5 0,5 3 0,-1 6 0,1 3 0,-2 1 0,8-8 0,-12-4 0,11-3 0,-9 15 0,3 0 0,1-1 0,-1-6 0,0-5 0,6-11 0,-10 10 0,9-2 0,-8 15 0,3 0 0,1-1 0,0-6 0,-1-5 0,1 1 0,0 7 0,-1 4 0,0 0 0,6 0 0,-10 0 0,2-8 0,-14-4 0,5 1 0,7 7 0,10 4 0,-9 0 0,3 0 0,-1 0 0,7 0 0,-10 0 0,2 7-2,-16 6-3,-6-2-4,-7-8-11,1-2-16,13-1 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3 202,'-16'18'35,"5"-1"-23,7 1-9,4 0-2,0-2 0,0 7-1,1-9 0,5 3 0,8 1 0,3 0 0,1-1 0,0 1 0,-2 1 0,-5 5 0,-7 6 0,-3-1 0,0-8 0,5-3 0,7-1 0,2 6 0,-15-10 0,0 9 0,0-9 0,0 10 0,0-9 0,0 3 0,0-2 0,0-10-2,0-14-3,0 0-1,0 9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3 106 202,'18'0'35,"-1"0"-23,1 0-9,0 0-2,-1 0 0,1 0-1,0 0 0,-1 0 0,0 0 0,6 0 0,-10 0 0,9 0 0,-8 0 0,3 0 0,1 0 0,0 0 0,-2 0 0,7 0 0,-9 0 0,3 0 0,1 0 0,0 0 0,-2 0 0,7 0 0,-9 0 0,4 0 0,-1 0 0,1 0 0,0 0 0,-1 0 0,1 0 0,0 0 0,-2 0 0,7 0 0,-10 0 0,10 0 0,-11 0 0,11 0 0,-11 0 0,11-8 0,-10-5 0,10-2 0,-10 15 0,5 0 0,-1 0 0,1 0 0,-2 0 0,8-8 0,-11-4 0,5 1 0,-1 6 0,1-2 0,-2-5 0,8-3 0,-11 15 0,5 0 0,-1 0-9,-3 0-24,-14 0 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0 202,'16'0'35,"8"0"-19,-12 0-15,11 0-1,-11 0 0,11 0 0,-9 0 0,3 0 0,1 0 0,0 0 0,-1 0 0,1 0 0,0 0 0,-1 0 0,2 0 0,6 0 0,5 0 0,-2 0 0,-8 0 0,4 0 0,-11 0 0,9 0 0,-9 0 0,10 0 0,-9 0 0,3 0 0,1 0 0,-1 0 0,0 0 0,6 0 0,-11 0 0,11 0 0,-9 0 0,3 0 0,1 1 0,0 5 0,-2 7 0,7 2 0,-9-15 0,3 0 0,1 0 0,0 0 0,1 0 0,5 0 0,6 0 0,-2 0 0,-7 0 0,2 0 0,-10 0 0,10 0 0,-11 0 0,-5 0-2,-19 0-3,3 0-1,9 0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2576 202,'18'-16'35,"-1"5"-23,2 4-9,6-6-2,6-14 0,4-1-1,2 8 0,4 9 0,10 5 0,8-1 0,10-6 0,15-5 0,13-1 0,1-5 0,-5-7 0,-5-4 0,1-1 0,-1 1 0,3 0 0,11-1 0,13 1 0,8 0 0,-3 2 0,-16 11 0,-21 13 0,-11 1 0,-2-5 0,1-5 0,0 1 0,-1-1 0,0-1 0,-6-5 0,-7-6 0,-4 1 0,0 9 0,0 8 0,-1 7 0,-6-2 0,-8-7 0,-8-3 0,-8 1 0,3 5 0,6 4 0,4-6 0,-1-14 0,-5-1 0,-6 7 0,2 3 0,6 1 0,4 6 0,-1 6 0,-5-2 0,-6-7 0,1-3 0,7-1 0,-3 1 0,-5-1 0,1 0 0,7 1 0,-3-1 0,-6 2 0,-4 5 0,1 5 0,5-1 0,6-6 0,-2-5 0,-6 1 0,-4-1 0,0 0 0,-1 1 0,1-1 0,0 0 0,-2 2 0,0-7 0,-16 10 0,7-10 0,6 11 0,10-3 0,-10 15 0,5 0 0,-1-1 0,1-6 0,1-7 0,5-3 0,6-1 0,-1 1 0,-9 0 0,4-6 0,-10 11 0,3 1 0,0 7 0,1 3 0,0 1 0,0 0 0,-1-1 0,1-5 0,0-7 0,-1 2 0,2 6 0,5-2 0,7-6 0,-3-5 0,-6 1 0,-4-1 0,1 2 0,5 4 0,6 7 0,-2-2 0,-5-6 0,2-5 0,5 1 0,-2-1 0,-5 1 0,2 6 0,5 6 0,-2-2 0,-5-7 0,2-3 0,6 0 0,4-1 0,-1 0 0,-5 0 0,-7 1 0,-4-1 0,-1 2 0,1 5 0,0 7 0,-1 3 0,2 0 0,6-5 0,5-8 0,-2-4 0,-6 1 0,-4-1 0,-1 0 0,1 1 0,-1 0 0,6 2 0,-11 15 0,11 0 0,-10 0 0,9-8 0,-9-4 0,10-11 0,-9 10 0,3 3 0,2 4 0,5-1 0,6-5 0,-1 1 0,-9 6 0,-9-2 0,-5-5 0,1 1 0,6 6 0,5-2 0,-1-6 0,1 3 0,0 6 0,-1 3 0,2 1 0,5 0 0,8-1 0,3-6 0,-1-5 0,-5 1 0,-6 6 0,1-2 0,8-5 0,3 1 0,0 7 0,0 4 0,2 0 0,5 0 0,7 0 0,3 0 0,1 0 0,1 0 0,-3-2 0,-4-4 0,-9-8 0,-9-3 0,-6 0 0,1 6 0,6 7 0,-1 4 0,-8 0 0,-2 0 0,-1 0 0,7 0 0,5-1 0,-2-6 0,-5-5 0,2 1 0,5 7 0,-2 4 0,-5 0 0,2 0 0,5 0 0,-2 0 0,-5 0 0,2 0 0,6-2 0,4-4 0,1-8 0,-1-3 0,-1 0 0,-5 6 0,-8 7 0,-3 4 0,0 0 0,0 0 0,-1 0 0,1 0 0,0-1 0,-1-6 0,1-5 0,0 1 0,-1 7 0,1 4 0,0 0 0,-1 0 0,1 0 0,0 0 0,-2 0 0,7 0 0,-9 0 0,3 0 0,1 0 0,0 0 0,-2 0 0,7 0 0,-10 0 0,10 0 0,-9 0 0,3 0 0,1 0 0,-1 0 0,1 0 0,0 0 0,-1 0 0,1 0 0,-2 0 0,0 7-2,-16 6-3,0-4-1,0-9 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3 102 202,'16'-16'35,"8"0"-19,-12 16-15,11 0-1,-11 0 0,11-8 0,-10-4 0,10-3 0,-11 15 0,11 0 0,-10 0 0,2-8 0,-15-4 0,7-3 0,6 15 0,10 0 0,-10 0 0,5 0 0,-1 0 0,1 0 0,-1 0 0,-2 7-2,-15 6-3,0-4-1,0-9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2583 202,'16'18'35,"-4"-1"-23,-7 1-9,2 0-2,6-2 0,5-5-1,-1-5 0,1 0 0,0 8 0,-1 4 0,1-1 0,0 1 0,-1 0 0,1-1 0,0 2 0,-1 5 0,2 8 0,6 3 0,5-1 0,-2-5 0,-6-9 0,-4-9 0,1-5 0,5 1 0,6 6 0,-1 5 0,-7-1 0,3 1 0,5 0 0,-1-1 0,-7 1 0,3 0 0,5-2 0,-1-5 0,-8-6 0,-3 2 0,0 7 0,0 3 0,-1 1 0,1 0 0,0-1 0,-1 1 0,2 0 0,5-1 0,8 1 0,3 0 0,0 1 0,1 5 0,-2 6 0,-6-2 0,-5-7 0,2-10 0,6-7 0,4-3 0,1-1 0,-1 0 0,0 1 0,1 5 0,0 8 0,6 3 0,7 1 0,4 0 0,-3-2 0,-10-5 0,-13-6 0,-2 2 0,6 6 0,4-2 0,2-6 0,5 2 0,7 6 0,4 5 0,0-1 0,0 1 0,0 0 0,0-1 0,0 0 0,0-6 0,-1-7 0,-6-4 0,-6 0 0,3 0 0,6 2 0,4 4 0,1 7 0,5-3 0,7-6 0,-2-3 0,-7 0 0,-4 5 0,0 8 0,0 4 0,1-1 0,6 1 0,7-2 0,3-5 0,1-7 0,-1-3 0,0-1 0,-6 0 0,-7 0 0,-4 0 0,0 0 0,0 0 0,0 0 0,0 0 0,2 0 0,4 0 0,9 0 0,9 0 0,7 1 0,4 5 0,2 7 0,5-2 0,5-7 0,-8-4 0,-13 0 0,-8 0 0,0 0 0,-1 0 0,1 0 0,0 0 0,2 0 0,11 0 0,14 0 0,7 0 0,-2 0 0,-17 0 0,-21 0 0,-11 0 0,-1 0 0,0 0 0,1 0 0,6 0 0,8 0 0,9 0 0,6 0 0,-2 0 0,-7 0 0,-10 0 0,-7 0 0,-4 0 0,-1 0 0,-5 0 0,-7 0 0,2 0 0,10 0 0,14 0 0,13 0 0,2 0 0,-6 0 0,-4 0 0,-2 0 0,-5 0 0,-6 0 0,2 0 0,10-1 0,13-6 0,15-5 0,8 1 0,-2 6 0,-4-2 0,-8-7 0,-3-3 0,-1-1 0,1 0 0,0 2 0,6 5 0,6 6 0,-2-2 0,-7-6 0,-3 3 0,-2 4 0,-5-1 0,-7-6 0,-4-5 0,1-1 0,5-5 0,7-5 0,4 7 0,1 13 0,-1 2 0,-1-5 0,-5 1 0,-9 7 0,-8 4 0,-8 0 0,-4 0 0,3 0 0,10 0 0,13 0 0,2 0 0,-6-2 0,-4-4 0,-2-8 0,-5-3 0,-6-1 0,2 0 0,8 2 0,9 5 0,8 7 0,3 4 0,-1-2 0,-5-4 0,-6-8 0,1-3 0,9 0 0,8 6 0,7 6 0,-2-2 0,-8-7 0,-8-3 0,-10-1 0,-9 1 0,-5-1 0,1 0 0,6 1 0,5-1 0,1-1 0,5-5 0,7-8 0,4-3 0,-1 1 0,-5 6 0,-7 6 0,-4 4 0,3 0 0,17 1 0,19-2 0,6-6 0,-8-6 0,-15-4 0,-14 1 0,-8 5 0,-2 9 0,-4 8 0,-7 7 0,2-2 0,8-8 0,9-9 0,7-7 0,4-4 0,-2 1 0,-11 5 0,-14 7 0,-7 4 0,-3 1 0,-4-1 0,-7 0 0,3 1 0,7-1 0,9 0 0,7 1 0,-2-1 0,-9 0 0,-8 1 0,-9 0 0,-9 6 0,-6 6 0,2-2 0,6-5 0,4 1 0,2 4 0,5-6 0,4-13 0,-6-2 0,-15 7 0,-6 10 0,-3 6 0,-5-2 0,-6-7 0,2-3 0,7 0 0,3 6 0,2 6 0,5-2 0,8-7 0,3-3 0,-1 1 0,-5 4 0,-8 7 0,-3-2 0,0-6 0,0-5 0,-1 1 0,1-1 0,1 0 0,5 1 0,8-2 0,3-6 0,0-3 0,0 6 0,-1 13 0,-5 1 0,-7-4 0,-4 1 0,-1 6 0,1-2 0,1-6 0,5 3 0,8 6 0,3 3 0,0 0 0,0-5 0,1-8 0,-1-4 0,0 1 0,1-1 0,-1 2 0,0 5 0,1 5 0,-1 0 0,-1-7 0,-5 2 0,-7 6 0,-4-2 0,-1-5 0,1 1 0,2 6 0,11-2 0,13-7 0,2-3 0,-6 0 0,2 6 0,7 6 0,4-2 0,-2-5 0,-11 1 0,-12 6 0,3-2 0,16-7 0,11-3 0,9-1 0,3 0 0,0 2 0,-6 5 0,-8 7 0,-10 4 0,-5-2 0,1-4 0,6-8 0,-2-3 0,-5 0 0,1 6 0,6 6 0,-2-2 0,-7-5 0,-3 1 0,-1 7 0,1 4 0,-2-2 0,-6-4 0,-6-8 0,-4-3 0,0-1 0,-1 0 0,4 1 0,9-1 0,16 2 0,6 4 0,0 9 0,-6 2 0,-5 0 0,1-6 0,6-5 0,-2 1 0,-7 6 0,-3-2 0,-1-7 0,0-3 0,5-1 0,15 1 0,21-1 0,11 0 0,-1 1 0,-10-1 0,-16 2 0,-6 4 0,-1 6 0,0-8 0,1-12 0,6-2 0,7 5 0,3-1 0,0-6 0,-6 1 0,-9 8 0,-8 3 0,-8 1 0,-3 6 0,0 6 0,-1-2 0,0-7 0,1-3 0,-2 0 0,-6 6 0,-6 7 0,-4 4 0,0 0 0,-1 0 0,0 0 0,6-8 0,-11-4 0,11-11 0,-10 10 0,10-2 0,-10 15 0,5 0 0,-1 0 0,1 0 0,1 0 0,5 0 0,6-1 0,-1-5 0,-6-8 0,1-4 0,6 1 0,-1-1 0,-6 2 0,1 5 0,6 7 0,-1 3 0,-6 0 0,1-6 0,8-6 0,3-5 0,0-1 0,0-5 0,0-6 0,-7 2 0,-7 7 0,2 6 0,-10 15 0,10-8 0,-11-5 0,11-2 0,-9 15 0,3 0 0,1-1 0,-1-6 0,1-6 0,0-5 0,-1 1 0,1-1 0,1 2 0,5 5 0,6 7 0,-1 3 0,-8 1 0,-3 0 0,0-1 0,0-6 0,1-5 0,5 1 0,6 6 0,-2-2 0,-6-5 0,-4 1 0,0 7 0,-1 4 0,0 0 0,6 0 0,-10 0 0,9-8 0,-9-5 0,10-10 0,-9 11 0,3 1 0,0 6 0,1-2 0,0-5 0,0 1 0,-1 7 0,1 4 0,0 0 0,-1 0 0,1 0 0,0 0 0,-2 0 0,-8 0-16,-22 0-4,0 0-16,14 0 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31 202,'16'-16'35,"8"1"-19,-11 15-15,5 0-1,-1 0 0,1 0 0,0 0 0,-1 0 0,1 1 0,0 5 0,-2 7 0,7 10 0,-10-11 0,10 3 0,-10-15 0,5 0 0,-1 0 0,1 0 0,-1 0 0,6 0 0,-9 0 0,3 0 0,0 1 0,1 6 0,0 7 0,0 3 0,-1-1 0,1-4 0,-2-9 0,7-2 0,-9-1 0,4 0 0,-1 1 0,1 6 0,0 5 0,-1-1 0,1-7 0,0-4 0,-2 0 0,7 8 0,-10 5 0,2 9 0,-17-9 0,-4-2 0,-8-6 0,-3 2 0,-1 6 0,1 5 0,0-1 0,6 1 0,7-1 0,-4 6 0,-5-11 0,-2 11 0,15-10 0,0 9 0,0-9 0,0 10 0,0-9 0,0 3 0,0 1 0,0-1 0,0 0 0,0-8 0,0-9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 3 202,'-16'16'35,"8"8"-19,21-12-15,2 11-1,-15-11 0,8 11 0,5-9 0,5 3 0,-2 1 0,-5 0 0,-7-1 0,-3 1 0,-1 1 0,0 5 0,0 8 0,0 3 0,0-1 0,0-5 0,0-7 0,0 3 0,1 5 0,5-1 0,7-7 0,-2 3 0,-8 5 0,-2-1 0,-1-8 0,0-3 0,0 0 0,0 0 0,0 1 0,0 5 0,0 6 0,0-2 0,0-5 0,0 2 0,0 5 0,0-2 0,0-5 0,0 2 0,0 6 0,0 4 0,0-1 0,0-5 0,0-7 0,0-4 0,0-2 0,0 7 0,0-9 0,0 3 0,0 2 0,0 6 0,0 6 0,0 4 0,0-1 0,0-5 0,0-9 0,0 4 0,0-12 0,0 11 0,0-10 0,0 9 0,0-9 0,0 10 0,0-9 0,0 3 0,0 0 0,0 1 0,0 1 0,0 5 0,0 6 0,0-1 0,0-8 0,0-2 0,0-1 0,0 7 0,0 6 0,0 4 0,0 0 0,0 1 0,0-1 0,0 0 0,0 0 0,0-7 0,0-7 0,0 2 0,0-9 0,0 3 0,0 1 0,0 0 0,0-1 0,0 1 0,0 0 0,0-1 0,0 2 0,0 6 0,0 5 0,0-2 0,0-6 0,0-4 0,0-1 0,0 1 0,0 1 0,0 5 0,0 6 0,0-1 0,0-8 0,0-3 0,0 0 0,0 0 0,0-2 0,0 7 0,0-9 0,0 3 0,0 1 0,0 0 0,0-2 0,0 7 0,0-10 0,8 10 0,4-11 0,3 11 0,-15-9 0,0 3 0,0 1 0,0 0 0,0-1 0,0 1 0,0 0 0,0-1 0,0 1 0,0 0 0,0-1 0,0 1 0,0 1 0,0 5 0,0 6 0,0-1 0,0-9 0,0 4 0,0-12 0,0 11 0,0-11 0,0 11 0,0-9 0,0 3 0,0 1 0,0 0 0,0-1 0,0 1 0,1 0 0,6-1 0,6 1 0,-3 0 0,-6-1 0,-3 1 0,-1-2 0,0 8 0,0-12 0,0 11 0,0-11 0,7 11 0,6-9 0,-2 3 0,-7 1 0,-4 0 0,0-2 0,0 7 0,0-10 0,0 10 0,0-11 0,8 11 0,4-10 0,11 2 0,-9-15 0,3 0 0,2 0 0,5 0 0,6 0 0,-1 0 0,-8 0 0,-3 0 0,-1 0 0,6 0 0,-9 0 0,3 0 0,1 0 0,0 0 0,-1 0 0,1 0 0,1 0 0,5 0 0,7 0 0,4 0 0,0 0 0,-7 0 0,-6 0 0,-4 0 0,0 0 0,-1 0 0,1 0 0,0 0 0,-1 0 0,1 0 0,0 0 0,-1 0 0,1 1 0,0 5 0,-1 7 0,1-2 0,1-7 0,5-4 0,9 0 0,8 0 0,7 0 0,-2 0 0,-6 0 0,-5 0 0,1 0 0,-1 0 0,2 0 0,4 0 0,10 0 0,8 0 0,7 0 0,-3 0 0,-7 0 0,-9 0 0,-8 0 0,-3 0 0,-1 0 0,0 0 0,0 0 0,-7 0 0,-4 0 0,8 0 0,12 0 0,1 0 0,-5 0 0,-5 0 0,1 0 0,-1 0 0,-1 0 0,-5 0 0,-8 0 0,-3 0 0,0 0 0,0 0 0,1 0 0,5 0 0,7 0 0,4 0 0,1 0 0,-1 0 0,0 0 0,1 0 0,-2 0 0,-5 0 0,-8 0 0,-3 0 0,1 0 0,5 0 0,10 0 0,14 0 0,14 1 0,1 6 0,-4 7 0,1 3 0,5 0 0,-1 1 0,-5 0 0,8-1 0,12 0 0,2-6 0,-8-7 0,-8-4 0,-8 0 0,-4 0 0,0 2 0,0 4 0,-1 7 0,-6-3 0,-8-6 0,-8-3 0,-10-1 0,4 0 0,-11 0 0,5 0 0,-2 0 0,7 0 0,-9 1 0,3 5 0,1 7 0,0-2 0,-1-7 0,1-4 0,0 1 0,-1 6 0,4 7 0,9 3 0,17 2 0,12 5 0,11 7 0,20 4 0,22 1 0,11-1 0,-2-1 0,-11-5 0,-15-7 0,-12-4 0,-8-2 0,-4-5 0,-1-4 0,1 6 0,1 13 0,5 2 0,6-6 0,-1-4 0,-10-2 0,-14-4 0,-16-9 0,-13-2 0,-7-1 0,-4 0 0,0 1 0,-1 6 0,0 6 0,-6 5 0,-6-1 0,2 1 0,7-2 0,3-4 0,1-9 0,-1-2 0,1 0 0,0 6 0,-1 5 0,1-1 0,1-7 0,5-4 0,6 0 0,-1 0 0,-8 0 0,-3 0 0,-1 0 0,6 0 0,-11 0 0,11 0 0,-10 0 0,2-8-16,-15-5-4,0-1-16,0 14 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67 31 202,'-18'-16'35,"0"5"-23,3 7-9,11 4-2,12 0 0,15 0-1,-10 0 0,5 0 0,1 0 0,5 0 0,6 0 0,-2 0 0,-6 0 0,-4 0 0,-2 0 0,8 0 0,-11 0 0,5 0 0,-1 0 0,1 0 0,-1 0 0,6 7 0,-11 6 0,11 10 0,-9-11 0,3-1 0,1-6 0,0 2 0,0 5 0,7-1 0,5-6 0,-2 2 0,-7 6 0,-6 10 0,-15-11 0,8 11 0,6-10 0,3-3 0,1-5 0,0 2 0,-2 7 0,-5 3 0,-6 1 0,2 0 0,6-2 0,2 7 0,-15-9 0,0 3 0,0 1 0,0 0 0,0-2 0,0 7 0,0-10 0,-8 10 0,-5-9 0,3 3 0,6 1 0,3-1 0,1 0 0,-7 6 0,-6-11 0,-10 3 0,11-15 0,-3 8 0,15 5 0,-8 10 0,-5-11 0,-2 11 0,15-11 0,0 11 0,0-10 0,-7 2-2,-6-15-3,4 0-1,9 0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31 202,'16'-16'35,"8"1"-19,-12 15-15,11 0-1,-9 0 0,3 0 0,1 0 0,-1 0 0,1 0 0,0 0 0,-1 0 0,1 0 0,-2 0 0,8 0 0,-12 0 0,11 0 0,-9 0 0,3 0 0,1 0 0,-1 0 0,1 0 0,0 0 0,-1 0 0,1 0 0,0 0 0,0 0 0,-1 0 0,1 0 0,0 0 0,-1 0 0,1 0 0,0 0 0,-1 0 0,1 0 0,0 0 0,-1 0 0,2 0 0,5 0 0,7 0 0,-3 0 0,-6 0 0,-4 0 0,-1 0 0,1 0 0,0 0 0,-1 0 0,1 0 0,0 0 0,-1 0 0,1 0 0,0 0 0,-1 0 0,0 0 0,6 0 0,-9 0 0,3 0 0,1 0 0,-1 0 0,0 0 0,6 0 0,-11 0 0,11 7 0,-9 7 0,3 3 0,1 1 0,0 0 0,-2-2 0,7 7 0,-10-10 0,10 10 0,-11-11 0,11 11 0,-10-10 0,9 9 0,-9-9 0,2 10 0,-15-10 0,0 5 0,0-1 0,0 1 0,0 0 0,0-1 0,0 1 0,0 0 0,0-2 0,0 7 0,0-10 0,0 10 0,0-11 0,0 11 0,0-9 0,0 3 0,-1 1 0,-6 0 0,-5-2 0,-3 7 0,15-10 0,-8 10 0,-5-11 0,-10 11 0,10-11 0,-5-1 0,2-6 0,5 2 0,7 6 0,-4 10 0,-5-11 0,-10 11 0,11-11 0,-11 3 0,11-15 0,-11 8 0,10 5 0,-10 10 0,11-11 0,-11 11-2,11-11-3,2-2-1,10-10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0 202,'18'0'35,"-1"0"-23,1 0-9,0 0-2,-2 0 0,7 0-1,-10 0 0,10 0 0,-10 0 0,5 0 0,1 0 0,5 0 0,7 0 0,4 0 0,-1 0 0,-5 0 0,-6 0 0,2 0 0,5 0 0,-2 0 0,-6 0 0,-4 0 0,0 0 0,-1 0 0,1 0 0,0 0 0,-1 0 0,1 0 0,-2 0 0,8 0 0,-12 0 0,11 0 0,-11 0 0,11 0 0,-9 0 0,3 0 0,1 0 0,0 0 0,-2 0 0,7 0 0,-9 0 0,3 0 0,1 0 0,0 0 0,-2 0 0,7 0 0,-10 0 0,10 0 0,-11 0 0,11 0 0,-11 0 0,11 0 0,-9 0 0,3 0 0,1 0 0,0 0 0,-2 0 0,7 0 0,-10 0 0,10 0-2,-11 0-3,-3 0-1,-9 0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3173 249,'1'-13'3,"5"2"-2,8 6 0,3-2-1,1-5 0,0 1 0,1 6 0,5-2 0,9-6 0,8 3 0,8 5 0,4-2 0,0-7 0,0-3 0,1-1 0,6 0 0,5 1 0,-1-1 0,-7 0 0,-4 1 0,0 0 0,0 6 0,-1 6 0,-5-2 0,-8-7 0,-3-3 0,0 0 0,6 6 0,6 5 0,-2-8 0,-7-12 0,-3-2 0,-1 6 0,1 4 0,-1 1 0,0-1 0,1 0 0,-1 1 0,0-1 0,1 0 0,2 1 0,10-1 0,14-1 0,1-5 0,-5-6 0,2 1 0,4 9 0,-6 9 0,-14 4 0,-1-6 0,6-14 0,3-1 0,4 7 0,10 3 0,15 0 0,6 0 0,-1 1 0,-11-1 0,-13 0 0,-1 1 0,6-2 0,3-6 0,1-5 0,-1 2 0,0 6 0,-6 4 0,-7 2 0,-4 5 0,0 6 0,0-2 0,1-6 0,6 2 0,8 5 0,9-8 0,6-12 0,-2-2 0,-6 7 0,-4 3 0,-3 0 0,-10 0 0,-15 2 0,-7 5 0,1 7 0,5 3 0,7 0 0,3-5 0,3-8 0,4-4 0,7 0 0,-3-7 0,-6-5 0,-3 2 0,-1 7 0,0 10 0,0 6 0,0-2 0,1-7 0,6-3 0,7-1 0,3 0 0,-1 2 0,-5 5 0,-8 7 0,-9 4 0,-8-2 0,-3-4 0,0-8 0,6-3 0,9 0 0,8 6 0,6 6 0,-1-2 0,-8-5 0,-9 1 0,-8 7 0,-3 4 0,-1-2 0,0-4 0,1-8 0,-1-3 0,-1 0 0,-5 6 0,-8 6 0,-2-2 0,-1-5 0,7 1 0,5 7 0,-2 4 0,-6-2 0,-4-4 0,0-7 0,-1 3 0,2 6 0,5 3 0,7 1 0,-3 0 0,-5-1 0,1-6 0,7-6 0,-3-5 0,-5 1 0,1-1 0,8 0 0,3 1 0,-1 0 0,-5 6 0,-8 7 0,-3 4 0,1-1 0,6-6 0,6-5 0,4 1 0,2 6 0,4-2 0,9-7 0,2-3 0,-3-1 0,-15 0 0,-21 2 0,-6 5 0,7 6 0,4-2 0,-1-6 0,1 2 0,0 6 0,-1-2 0,1-5 0,0 1 0,-1 6 0,1-2 0,0-6 0,-1 3 0,1 5 0,0-2 0,-2-7 0,-5-3 0,-6-1 0,2 0 0,6 2 0,10 0 0,-10 16 0,5 0 0,1-1 0,5-5 0,6-8 0,-2-3 0,-5-1 0,2 0 0,6 1 0,4-1 0,1 0 0,-1 0 0,1 1 0,6-1 0,6 0 0,-2 1 0,-8-1 0,-9 0 0,-7 1 0,-4-1 0,0 0 0,-1 1 0,1-1 0,0 0 0,-1 2 0,1 5 0,0 6 0,-1-2 0,0-6 0,6-2 0,-9 15 0,3 0 0,0-1 0,-6-6 0,-6-5 0,2 1 0,7 6 0,3-2 0,1-7 0,-1-3 0,1-1 0,0 1 0,-1 0 0,1 6 0,-2 6 0,-5-2 0,-5-5 0,1 1 0,5 7 0,11 4 0,-11 0 0,11-8 0,-9-6 0,3-3 0,0-1 0,-6 0 0,-6 1 0,2-1 0,7 2 0,3 4 0,1 7 0,-1-2 0,0-5 0,6-11 0,-11 11 0,3 4-2,-15 21-3,0-4-1,0-9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 0 202,'35'0'35,"0"0"-23,-1 0-9,-5 0-2,-9 0 0,4 0-1,-11 0 0,9 0 0,-8 0 0,3 0 0,2 1 0,6 5 0,6 7 0,4-2 0,0-8 0,1-2 0,-1-1 0,0 0 0,-1 1 0,-5 6 0,-7 5 0,-4-1 0,-2-6 0,-5 2 0,-7 5 0,-3 11 0,-1-10 0,0 10 0,0-11 0,0 11 0,0-10 0,0 9 0,0-9 0,0 10 0,0-10 0,0 5 0,0-1 0,0 1 0,0 1 0,0 5 0,0 6 0,0-1 0,0-9 0,-8 4 0,-5-12 0,-2 11 0,15-10 0,-7 2 0,-6-15 0,-10 7 0,11 6 0,-11 10 0,10-11 0,-10 3 0,10-15 0,-5 0 0,1 2 0,-1 4 0,0 8 0,1 3 0,-1 1 0,0 0 0,2-2 0,-7 7 0,10-10 0,-10 10-2,11-11-3,3-3-1,9-9 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3 202,'18'16'35,"-1"-4"-23,1-9-9,0-2-2,-2-1 0,7 0-1,-10 0 0,10 0 0,-11 0 0,11 0 0,-10 0 0,9 0 0,-9 0 0,10 0 0,-11 0 0,11 0 0,-10 0 0,9 0 0,-8 0 0,3 0 0,1 0 0,0 0 0,-2 0 0,7 0 0,-10 0 0,10 0 0,-11 0 0,11 0 0,-9 0 0,3 0 0,1 0 0,0 0 0,-1 0 0,1 0 0,0 0 0,-1 0 0,2 0 0,5 0 0,7 0 0,-3 0 0,-8 0 0,4 0 0,-12 0 0,11 0 0,-10 0 0,10 8 0,-10 4 0,5-1 0,-1-7 0,1-4 0,-2 0 0,8 0 0,-12 0 0,11 0 0,-11 0 0,3 8 0,-15 4 0,0-4-2,0-21-3,0 4-1,0 9 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10 2898 202,'53'0'35,"0"0"-23,1 0-9,6 0-2,8 0 0,9 0-1,7 0 0,4 0 0,1 0 0,-1 0 0,2 0 0,5 0 0,11 0 0,19 0 0,23 0 0,17 0 0,6 0 0,-1 0 0,-11 0 0,-19 0 0,-23 0 0,-17 0 0,-9 0 0,-9 0 0,-7 0 0,-4 0 0,1 0 0,5 0 0,6 0 0,-1 0 0,-9 0 0,-8 0 0,-8 0 0,-4 0 0,-1-2 0,-6-4 0,-4-8 0,7-3 0,16-2 0,18-5 0,14-7 0,2 3 0,-8 6 0,-9 4 0,-9 2 0,-8 5 0,-7 6 0,2-2 0,11-6 0,19 3 0,25 4 0,28-1 0,22-6 0,10-5 0,-2 1 0,-16-1 0,-17 0 0,4 1 0,24-2 0,20-5 0,16-9 0,8-9 0,-4-4 0,-16 6 0,-25 15 0,-26 6 0,-22 2 0,-5-1 0,8 0 0,14 1 0,17-2 0,12-6 0,6-5 0,-1 2 0,-12 6 0,-25 4 0,-31 2 0,-26 5 0,-15 6 0,-7-2 0,0-8 0,6-9 0,8-6 0,9 1 0,6 8 0,-2 3 0,-6 0 0,-4 0 0,-2 2 0,-4 5 0,-8 5 0,-4 0 0,0-8 0,0-4 0,0 1 0,0-1 0,-1 2 0,-6 5 0,-7 5 0,-3 0 0,0-7 0,-1 2 0,1 5 0,6-8 0,6-12 0,-2-2 0,-5 5 0,1-1 0,6-7 0,-2 3 0,-7 6 0,-3 4 0,-1 2 0,1 5 0,0 4 0,6-6 0,6-13 0,-2-2 0,-7 6 0,-3 4 0,-1 2 0,1 5 0,-1 5 0,0-1 0,2-6 0,5-5 0,7 1 0,4-1 0,0 0 0,0 1 0,-2 0 0,-4 6 0,-7 7 0,3 4 0,7-1 0,9-6 0,8-7 0,3-3 0,0 1 0,-6 4 0,-8 9 0,-10 2 0,-6 0 0,-5-6 0,1-5 0,-1 1 0,2 7 0,5 4 0,7 0 0,3 0 0,-1-1 0,-11-6 0,-13-7 0,-3-3 0,5 1 0,10 0 0,-24 15 0,9-6 0,6-5 0,-2 1 0,-6 7 0,-4 4 0,-1 0 0,1 0 0,0-1 0,-1-6 0,1-6 0,0 3 0,-1 5 0,1-2 0,0-6 0,-1 2 0,2 6 0,6-2 0,5-6 0,-2-5 0,-4 1 0,7-1 0,12-1 0,-4-5 0,-13-6 0,-8 1 0,0 8 0,0 2 0,0 2 0,7-1 0,6-1 0,4-5 0,-1-6 0,-5 1 0,-7 8 0,-4 3 0,-1 0 0,1 0 0,1 1 0,5-1 0,5 0 0,-7 1 0,-13 0 0,-2 6 0,6 6 0,-3-2 0,-4-5 0,1 1 0,5 6 0,-1-2 0,-7-6 0,-4-10 0,1 11 0,6 1 0,5 6 0,-1-2 0,-6-5 0,2 1 0,6 7 0,10 4 0,-11-2 0,-1-4 0,-6-7 0,2 3 0,8 4 0,9-1 0,6-6 0,-2-5 0,-6 1 0,-4-1 0,1 0 0,5 1 0,5 0 0,9 2 0,-25 14 0,-2-6 0,-7-5 0,-4 4-2,0 21-3,0-4-1,0-9 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0 202,'18'0'35,"-1"0"-23,1 1-9,0 5-2,-1 7 0,1-2-1,1-8 0,5-2 0,6-1 0,-1 0 0,-8 0 0,-3 0 0,0 0 0,0 0 0,-1 0 0,1 0 0,0 0 0,-1 0 0,1 1 0,0 6 0,-2 5 0,7 11 0,-10-11 0,10 4 0,-11-16 0,11 0 0,-10 0 0,9 0 0,-8 0 0,4 0 0,-1 1 0,1 5 0,0 7 0,-1-2 0,1-8 0,0-2 0,-1-1 0,1 0 0,1 0 0,5 0 0,6 0 0,-1 0 0,-8 0 0,-3 0 0,0 0 0,0 0 0,-1 1 0,1 6 0,-2 5 0,0 11 0,-16-10 0,-8 9 0,-6-9 0,-3-2 0,-1-6 0,1 2 0,-1 6 0,0 5 0,1-1 0,-1 1 0,1-1 0,-6-2 0,9-15 0,-3 0 0,0 1 0,-1 6 0,1 5 0,-6 3 0,11-15 0,-11 8 0,10 6 0,3 3 0,4 1 0,0-1 0,-7 0 0,-10 6 0,11-10 0,-11 9 0,10-9 0,-10 2 0,11-15 0,-11 8 0,11 4 0,-3-4-2,15-21-3,0 4-1,0 9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3 202,'16'16'35,"8"8"-19,-11-11-15,5 5-1,1-1 0,5 1 0,7 0 0,4-1 0,2 2 0,5 6 0,7 5 0,4-2 0,-3-6 0,-10-4 0,-15-2 0,-6-5 0,-1-6 0,-1 2 0,1 7 0,0 3 0,-1 1 0,1 0 0,1 1 0,5 5 0,5 6 0,-7-1 0,-14-9 0,-15-4 0,-7-16 0,-4 0 0,1 0 0,-1 0 0,-1 0 0,-5 0 0,-6 0 0,1 0 0,8 0 0,3 0 0,-1 0 0,-5 0 0,-7 0 0,3 0 0,5 0 0,-1 0 0,-8 1 0,-3 5 0,0 7 0,-1-2 0,2-6 0,6 2 0,6 7 0,4 3 0,2-2 0,4-10-2,9-14-3,2 0-1,1 9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0 202,'18'0'35,"-1"0"-23,1 0-9,0 0-2,-1 0 0,1 0-1,0 0 0,-1 0 0,0 0 0,6 0 0,-10 0 0,9 7 0,-9 6 0,10 2 0,-11-15 0,11 0 0,-10 0 0,9 0 0,-9 0 0,10 8 0,-11 4 0,11 3 0,-9-15 0,3 0 0,1 0 0,-1 0 0,0 0 0,6 8 0,-10 4 0,9 4 0,-9-16 0,10 0 0,-11 0 0,11 0 0,-10 0 0,10 0 0,-10 0 0,5 0 0,-1 0 0,1 0 0,-2 0 0,8 0 0,-11 0 0,5 0 0,-1 0 0,1 0 0,-2 0 0,8 0 0,-12 0 0,11 0 0,-11 0 0,11 0 0,-9 0 0,3 0 0,1 0 0,0 0 0,-1 0 0,1 0 0,0 0 0,-1 0 0,1 0 0,0 0 0,-1 0 0,1 0 0,-2 0 0,8 0 0,-12 0 0,11 0 0,-11 0 0,11 0 0,-9 0 0,3 0 0,1 0 0,0 0 0,-2 0 0,7 0 0,-9 0 0,3 0 0,1 0 0,0 0 0,-1 0 0,1 0 0,0 0 0,-1 0 0,1 0 0,0 0 0,-1 0 0,1 0 0,0 0 0,0 0 0,0 0 0,7 0 0,6 0 0,4 0 0,-1 0 0,-5 0 0,-9 0 0,4 0 0,-12 0 0,11 0 0,-9 0 0,3 0 0,1 0 0,0 0 0,-2 0 0,7 0 0,-8 0 0,9 0 0,6 0 0,-1 0 0,-6 0 0,1 0 0,6 0 0,-1 0 0,-8 0 0,-3 0 0,0 0 0,0 0 0,-2 0 0,7 0 0,-10 0 0,10 0 0,-10 0 0,5 0 0,-1 0 0,1 0 0,-2 0 0,8 0 0,-12 0 0,11 0 0,-10 0 0,9 0 0,-8 0 0,3 0 0,1 0 0,0 0 0,-2 0 0,7 0 0,-9 0 0,3 0 0,1 0 0,0 0 0,-2 0 0,7 0 0,-10 0 0,10 0 0,-11 0 0,11 0 0,-10 0 0,9 0 0,-9 0 0,10 0 0,-9 0 0,3 0 0,1 0 0,-1 0 0,0 0 0,6 0 0,-11 0 0,11 0 0,-10 0 0,10 0 0,-8 0 0,8 0 0,6 1 0,-7 5 0,-11 7 0,2-2 0,14-8 0,1-2 0,-7-1 0,-3 0 0,1 0 0,5 0 0,7 0 0,-3 0 0,-6 0 0,-4 0 0,-1 0 0,1 0 0,0 0 0,-1 0 0,0 0 0,6 0 0,-9 0 0,3 0 0,1 0 0,-1 0 0,1 0 0,0 0 0,-1 0 0,1 0 0,-2 0 0,8 0 0,-12 0 0,11 0 0,-9 0 0,3 0 0,0 0 0,6 0 0,-9 0 0,3 0 0,-1 0 0,7 0 0,-9 0 0,3 0 0,0 0 0,6 0 0,-9 0 0,3 0 0,0 0 0,6 0 0,-11 0 0,11 0 0,-9 0 0,3 0 0,1 0 0,0 0 0,-1 0 0,1 0 0,0 0 0,-1 0 0,0 0 0,6 0 0,-11 0 0,11 0 0,-10 0 0,-6 0-16,-21 0-4,0 0-16,14 0 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10 38 202,'52'17'35,"-6"-6"-23,-4-7-9,7-4-2,13 0 0,1 0-1,-6 0 0,-4 0 0,0 0 0,0 0 0,2 0 0,4 0 0,7 0 0,-3 0 0,-7 0 0,-9 0 0,-8 0 0,-3 0 0,-1 0 0,1 0 0,-1 0 0,0 0 0,3 0 0,11 0 0,11 0 0,-3 0 0,-14 0 0,-7 0 0,-2 0 0,-5 0 0,-8 0 0,-3 0 0,0 0 0,0 0 0,-1 0 0,1 0 0,1 0 0,5 0 0,8 0 0,3 0 0,0 0 0,0 0 0,-1 0 0,-5 0 0,-8 0 0,2 0 0,-10 0 0,10 0 0,-10 0 0,5 0 0,-1 0 0,1 0 0,0 0 0,-1 0 0,1 0 0,0 0 0,-1 0 0,1 0 0,1 0 0,5 0 0,6 0 0,-1 0 0,-8 0 0,-3 0 0,1 0 0,6 0 0,5-1 0,-2-6 0,-5-5 0,2 1 0,5 7 0,-2 4 0,-5 0 0,2 0 0,5 0 0,-2 0 0,-6 0 0,-4 0 0,-1 0 0,1 0 0,1 0 0,5 0 0,6 0 0,-1 0 0,-8 0 0,-2 0 0,-2 0 0,1 0 0,1 0 0,5 0 0,7-1 0,4-6 0,-1-5 0,-5 1 0,-6 7 0,2 4 0,5 0 0,-2 0 0,-6 0 0,-4 0 0,0 0 0,-1 0 0,2 0 0,5 0 0,9 0 0,9 0 0,7 0 0,3 0 0,1 0 0,0 0 0,-1 0 0,-5 0 0,-8 0 0,-3 0 0,-2 0 0,-6 0 0,-5 0 0,2 0 0,6 0 0,4 0 0,2 0 0,5 0 0,7 0 0,4 0 0,0 0 0,0 0 0,0 0 0,0 0 0,0 0 0,0 0 0,-2 0 0,-4 0 0,-5 0 0,7 0 0,15 0 0,12 0 0,9 0 0,3 0 0,-1 0 0,-6 0 0,-7 0 0,-10 0 0,-5 0 0,0 0 0,8 0 0,4 0 0,-1 0 0,1 0 0,0 0 0,-1 0 0,1 0 0,0 0 0,-3 0 0,-11 0 0,-12 0 0,-3 0 0,8 0 0,2 0 0,3 0 0,4 0 0,8 0 0,3 0 0,0 0 0,-6 0 0,-7 0 0,-4 0 0,-1 0 0,-6 0 0,-5 0 0,1 0 0,8 0 0,10 0 0,6 0 0,5 0 0,-2 0 0,-5 0 0,-7 0 0,-3 0 0,0 1 0,5 5 0,8 7 0,4-2 0,-1-6 0,1 2 0,0 6 0,-1 5 0,0-1 0,-6 1 0,-7-2 0,-4-4 0,1-9 0,6-2 0,7-1 0,3 0 0,1 1 0,-1 6 0,0 6 0,-6 5 0,-7-2 0,-4-5 0,-2-7 0,-11-3 0,-14-1 0,-1 0 0,6 0 0,-3 0 0,-6 1 0,-4 5 0,1 7 0,5-2 0,6-7 0,-2-4 0,-7 0 0,2 0 0,-9 0 0,3 0 0,1 0 0,0 0 0,1 0 0,5 0 0,9 0 0,8 0 0,8 0 0,4 0 0,-1 0 0,-6 0 0,-5 1 0,1 6 0,7 6 0,4 5 0,1-1 0,5 1 0,10-1 0,7-6 0,9-7 0,3-4 0,-1 1 0,-5 6 0,-6 7 0,1 3 0,6 2 0,-1 5 0,-8 6 0,-3-1 0,-2-9 0,-12-9 0,-15-7 0,-12-3 0,-9-1 0,-3 0 0,0 0 0,0 0 0,-2 1 0,-5 5 0,-6 7 0,2-2 0,6-6 0,-3 2 0,-6 5 0,5 11 0,3-9 0,-1 3 0,-7 2 0,-4 5 0,0 8 0,0 3 0,0 0 0,0 0 0,0 2 0,0 5 0,1 5 0,6-8 0,5-13 0,-1-8 0,-7 0 0,-4-1 0,2 2 0,4 6 0,8 7 0,3 10 0,1 6 0,0-2 0,-1-7 0,1-3 0,-2-1 0,-4 0 0,-7-1 0,2-5 0,5-6 0,-1 2 0,-6 5 0,2-2 0,5-6 0,-1-4 0,-7 0 0,-3-1 0,-2 1 0,2 0 0,-2-1 0,2 1 0,-2 0 0,2-1 0,-2 1 0,2 0 0,-2 1 0,2 5 0,0 6 0,5-2 0,7-7 0,2 2 0,-15-9 0,0 3 0,0 1 0,0 0 0,0-2 0,0 7 0,-1-10 0,-6-3 0,-5-6 0,2-3-2,10-1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3 321 202,'18'17'35,"-1"-6"-23,1-6-9,0 2-2,1 8 0,5 9-1,7 8 0,4 10 0,2 6 0,5-2 0,4-8 0,-6-9 0,-13-6 0,-2 1 0,6 8 0,4 3 0,0 0 0,1 0 0,-1 1 0,0-1 0,1 1 0,-1-1 0,-1-1 0,-5-5 0,-9-9 0,4-12 0,-12-20 0,3-11 0,-15 10 0,0-10 0,0 10 0,0-5 0,0 1 0,0-1 0,0 2 0,8-8 0,5 11 0,-3-5 0,-6 1 0,-3-1 0,-1 1 0,8-6 0,4 9 0,-1-3 0,-7 0 0,-4-1 0,0 0 0,0 0 0,1 1 0,6-1 0,7 2 0,3 5 0,-1 5 0,-5 0 0,-7-8 0,-3-4 0,0 1 0,6-1 0,6-1 0,5-5 0,-2-6 0,-5 1 0,-7 8 0,-4 3 0,0 0 0,0 0 0,0 2 0,0-7 0,0 10 0,0-10 0,0 11 0,0-11 0,0 11 0,0-11 0,0 10 0,0-10 0,2 10 0,4-5 0,8 1 0,3-1 0,1 0 0,0 1 0,-2-1 0,-5 0 0,-7 2 0,-11 1-2,-6 15-3,4 0-1,9 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31 202,'16'-16'35,"8"1"-19,-12 15-15,11 0-1,-11 0 0,11 0 0,-10 0 0,10 0 0,-11 0 0,11 0 0,-10 0 0,9 0 0,-9 0 0,10 0 0,-11 0 0,11 0 0,-10 0 0,9 0 0,-9 0 0,10 0 0,-11 0 0,11 0 0,-10 0 0,9 0 0,-9 0 0,10 0 0,-11 0 0,11 0 0,-9 0 0,3 0 0,1 0 0,0 0 0,-2 0 0,7 0 0,-9 0 0,3 0 0,1 0 0,0 0 0,-1 0 0,1 0 0,0 0 0,-1 0 0,0 0 0,6 0 0,-11 0 0,11 0 0,-10 0 0,10 0 0,-10 0 0,5 0 0,-1 0 0,1 0 0,-2 0 0,8 0 0,-12 0 0,11 0 0,-11 0 0,11 0 0,-10 0 0,2 7-2,-15 6-3,0-4-1,0-9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31 202,'16'-16'35,"8"1"-19,-12 15-15,11 0-1,-11 0 0,11 7 0,-10 7 0,-2 3 0,-6 1 0,2 0 0,6-1 0,5 1 0,-1 0 0,1-1 0,-2 0 0,8 6 0,-11-10 0,5-3 0,-1-5 0,1 2 0,1 6 0,5-2 0,5-6 0,-7 2 0,-14 5 0,0 11 0,6-9 0,4 3 0,-1 0 0,1-6 0,0-7 0,-1-4 0,1 1 0,0 6 0,0 7 0,7 3 0,5 0 0,-2 1 0,-5 0 0,2 0 0,6-1 0,4 1 0,-1-2 0,-5-5 0,-7-7 0,-4-3 0,-1-1 0,1 0 0,0 0 0,-1 0 0,1 0 0,0 0 0,-1 1 0,1 5 0,1 7 0,5-2 0,6-7 0,-1-4 0,-9 0 0,4 0 0,-11 1 0,5 6 0,2 7 0,11 3 0,14 1 0,7-1 0,-1 0 0,-11-6 0,-15-7 0,-7-4 0,0 1 0,0 6 0,1 5 0,5-1 0,9-6 0,8 2 0,8 7 0,4 3 0,-1 1 0,-6 0 0,-7-2 0,-3-5 0,-2-7 0,-5-4 0,-6 0 0,1 0 0,9 2 0,9 4 0,6 8 0,-2 3 0,-8 0 0,-9-6 0,-8-7 0,-3-4 0,0 0 0,0 0 0,-2 0 0,7 0 0,-9 0 0,3 0 0,1 1 0,0 6 0,1 7 0,5 3 0,6-1 0,-2-5 0,-6-7 0,-4-3 0,0-1 0,-1 0 0,1 0 0,0 0 0,1 0 0,5 0 0,7 0 0,4 0 0,-1 1 0,-5 6 0,-6 5 0,2-1 0,5-7 0,-2-4 0,-6 0 0,-4 0 0,1 0 0,5 0 0,6 0 0,-1 0 0,-8 0 0,-3 0 0,-1 0 0,6 0 0,-9 0 0,3 0 0,1 0 0,-1 0 0,1 0 0,0 0 0,-1 0 0,1 0 0,1 0 0,5 0 0,6 0 0,-1 0 0,-6 0 0,1 0 0,8 0 0,3 0 0,0 0 0,0 0 0,1 0 0,-1 0 0,0 0 0,1 0 0,-1 0 0,0 0 0,1 0 0,-1 0 0,0 1 0,1 6 0,2 5 0,10-1 0,15-7 0,7-4 0,1 0 0,-1 0 0,1 2 0,0 4 0,-1 8 0,1 3 0,1 1 0,5 0 0,6-1 0,-1 1 0,-10-2 0,-14-4 0,-15-9 0,-7-2 0,-2-1 0,-5 0 0,-5 0 0,7 0 0,16 1 0,11 6 0,8 5 0,-2-1 0,-7-7 0,-4-4 0,0 0 0,0 0 0,0 0 0,0 0 0,0 0 0,0 0 0,3 0 0,10 0 0,14 0 0,8 0 0,0 0 0,1 0 0,-2 0 0,-5 0 0,-9 0 0,-9 0 0,-5 0 0,1 0 0,9 0 0,14 0 0,14 0 0,2 0 0,-7 0 0,-3 0 0,-2 0 0,-5 0 0,-8 0 0,-2 0 0,-3 0 0,-5 0 0,-6 0 0,2 0 0,7 0 0,3 0 0,1 0 0,0 0 0,-2 0 0,-5 0 0,-7 0 0,-3 0 0,-3 0 0,-4 0 0,-8 0 0,-3 0 0,0 0 0,6 0 0,6 0 0,-2 0 0,-4-1 0,7-6 0,14-6 0,7-5 0,2 1 0,5-1 0,3 2 0,-11 4 0,-21 9 0,-5 2 0,6 0 0,4-6 0,0-6 0,0-5 0,-1 2 0,-6 5 0,-7 7 0,-3 3 0,-2 1 0,-5 0 0,-6 0 0,1 0 0,9 0 0,9 0 0,7 0 0,3 0 0,0 0 0,-5 0 0,-7 0 0,2 0 0,7 0 0,4 0 0,3 0 0,10 0 0,16 0 0,12 0 0,8 0 0,4 0 0,-3 0 0,-10 0 0,-13 0 0,-2 0 0,5 0 0,-2 0 0,-5 0 0,2 0 0,6 0 0,4 0 0,3 0 0,11 0 0,14 0 0,6 0 0,1 0 0,-6 0 0,-8 0 0,-9 0 0,-11 0 0,-13 0 0,-14 0 0,-2 0 0,6 0 0,-2 0 0,-7 0 0,-4 0 0,1 0 0,6 0 0,9 0 0,15 0 0,11 0 0,-3 0 0,-14 0 0,-14 0 0,-9 0 0,-15 0 0,-12 0 0,4 0 0,14 0 0,13 0 0,10 0 0,15 0 0,14 0 0,7 0 0,-1 0 0,-11 0 0,-15 0 0,-6 0 0,-3 0 0,-5 0 0,-6 0 0,2 0 0,5 0 0,-8 0 0,-13 0 0,-1 0 0,7 0 0,9 0 0,8 0 0,3 0 0,0 0 0,-6 0 0,-8 0 0,-9 0 0,-8 0 0,-3 0 0,-1 0 0,0 0 0,1 0 0,-1 0 0,-1 0 0,-5 0 0,-8 0 0,-3 0 0,1 0 0,6 0 0,6 0 0,4 0 0,2 0 0,4 0 0,7 0 0,-2 0 0,-5 0 0,1 0 0,9 0 0,8 0 0,6 0 0,-1 0 0,-7 0 0,-4 0 0,-2 0 0,-11 0 0,-14 2 0,-1 4 0,6 8 0,-3 3 0,-8 1 0,-8 0 0,-7-2 0,2-5 0,5-6 0,-1 2 0,-6 7 0,2 3 0,6 1 0,-2 0 0,-6 1 0,2 5 0,5 7 0,-1 4 0,-7 1 0,-4-1 0,1 0 0,6 1 0,7-1 0,3 0 0,1-1 0,-1-5 0,1-6 0,0 2 0,-2 5 0,-5-2 0,-6-6 0,2-4 0,6 0 0,-2-1-2,-6 1-3,2 0-4,6-1-11,1-3-16,-14-14 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06" units="1/dev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 38 202,'16'17'35,"8"6"-19,-12-11-15,11 11-1,-11-10 0,11 10 0,-10-11 0,10 11 0,-11-10 0,11 9 0,-10-9 0,9 10 0,-9-11 0,10 11 0,-11-10 0,11-6 0,-10-20 0,2-10 0,-15 11 0,0-11 0,1 11 0,5 1 0,8 6 0,3-2 0,1-6 0,0 3 0,-1 4 0,1-1 0,-1-6 0,-6-5 0,-6 1 0,2-1 0,5 2 0,3-8 0,-15 12 0,8-11 0,5 11 0,-6-3-2,-20 15-3,4 0-1,9 0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729112841.png"></Relationship><Relationship Id="rId12" Type="http://schemas.openxmlformats.org/officeDocument/2006/relationships/customXml" Target="../ink/ink1.xml"></Relationship><Relationship Id="rId13" Type="http://schemas.openxmlformats.org/officeDocument/2006/relationships/customXml" Target="../ink/ink2.xml"></Relationship><Relationship Id="rId14" Type="http://schemas.openxmlformats.org/officeDocument/2006/relationships/customXml" Target="../ink/ink3.xml"></Relationship><Relationship Id="rId15" Type="http://schemas.openxmlformats.org/officeDocument/2006/relationships/customXml" Target="../ink/ink4.xml"></Relationship><Relationship Id="rId16" Type="http://schemas.openxmlformats.org/officeDocument/2006/relationships/customXml" Target="../ink/ink5.xml"></Relationship><Relationship Id="rId17" Type="http://schemas.openxmlformats.org/officeDocument/2006/relationships/customXml" Target="../ink/ink6.xml"></Relationship><Relationship Id="rId18" Type="http://schemas.openxmlformats.org/officeDocument/2006/relationships/customXml" Target="../ink/ink7.xml"></Relationship><Relationship Id="rId19" Type="http://schemas.openxmlformats.org/officeDocument/2006/relationships/customXml" Target="../ink/ink8.xml"></Relationship><Relationship Id="rId20" Type="http://schemas.openxmlformats.org/officeDocument/2006/relationships/customXml" Target="../ink/ink9.xml"></Relationship><Relationship Id="rId2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745662078467.png"></Relationship><Relationship Id="rId15" Type="http://schemas.openxmlformats.org/officeDocument/2006/relationships/customXml" Target="../ink/ink10.xml"></Relationship><Relationship Id="rId16" Type="http://schemas.openxmlformats.org/officeDocument/2006/relationships/customXml" Target="../ink/ink11.xml"></Relationship><Relationship Id="rId17" Type="http://schemas.openxmlformats.org/officeDocument/2006/relationships/customXml" Target="../ink/ink12.xml"></Relationship><Relationship Id="rId18" Type="http://schemas.openxmlformats.org/officeDocument/2006/relationships/customXml" Target="../ink/ink13.xml"></Relationship><Relationship Id="rId19" Type="http://schemas.openxmlformats.org/officeDocument/2006/relationships/customXml" Target="../ink/ink14.xml"></Relationship><Relationship Id="rId20" Type="http://schemas.openxmlformats.org/officeDocument/2006/relationships/customXml" Target="../ink/ink15.xml"></Relationship><Relationship Id="rId21" Type="http://schemas.openxmlformats.org/officeDocument/2006/relationships/customXml" Target="../ink/ink16.xml"></Relationship><Relationship Id="rId22" Type="http://schemas.openxmlformats.org/officeDocument/2006/relationships/customXml" Target="../ink/ink17.xml"></Relationship><Relationship Id="rId23" Type="http://schemas.openxmlformats.org/officeDocument/2006/relationships/customXml" Target="../ink/ink18.xml"></Relationship><Relationship Id="rId24" Type="http://schemas.openxmlformats.org/officeDocument/2006/relationships/customXml" Target="../ink/ink19.xml"></Relationship><Relationship Id="rId25" Type="http://schemas.openxmlformats.org/officeDocument/2006/relationships/customXml" Target="../ink/ink20.xml"></Relationship><Relationship Id="rId26" Type="http://schemas.openxmlformats.org/officeDocument/2006/relationships/customXml" Target="../ink/ink21.xml"></Relationship><Relationship Id="rId27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59592086334.png"></Relationship><Relationship Id="rId9" Type="http://schemas.openxmlformats.org/officeDocument/2006/relationships/customXml" Target="../ink/ink22.xml"></Relationship><Relationship Id="rId10" Type="http://schemas.openxmlformats.org/officeDocument/2006/relationships/customXml" Target="../ink/ink23.xml"></Relationship><Relationship Id="rId11" Type="http://schemas.openxmlformats.org/officeDocument/2006/relationships/customXml" Target="../ink/ink24.xml"></Relationship><Relationship Id="rId12" Type="http://schemas.openxmlformats.org/officeDocument/2006/relationships/customXml" Target="../ink/ink25.xml"></Relationship><Relationship Id="rId13" Type="http://schemas.openxmlformats.org/officeDocument/2006/relationships/customXml" Target="../ink/ink26.xml"></Relationship><Relationship Id="rId14" Type="http://schemas.openxmlformats.org/officeDocument/2006/relationships/customXml" Target="../ink/ink27.xml"></Relationship><Relationship Id="rId1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32782096500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>
            <a:off x="914400" y="502920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302514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984105" y="4429760"/>
            <a:ext cx="35401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컴퓨터과학과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201311126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서우일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6200" y="-22860"/>
            <a:ext cx="10974070" cy="87312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Layer 2 protocol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70" y="854075"/>
            <a:ext cx="12180570" cy="600519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7005955" y="3111500"/>
            <a:ext cx="64839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Layer 2 에서의 MAC주소 출발점은 58:fb:84:84:c5:bf이고,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도착점은 08:5b:0e:eb:64:b2입니다.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43680" y="5474335"/>
          <a:ext cx="8126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10"/>
                <a:gridCol w="2708910"/>
                <a:gridCol w="270891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Destination Address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Source Address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08:5b:0e:eb:64:b2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58:fb:84:84:c5:bf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IPv4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4579620" y="6317615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6Byte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268845" y="6259195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6Byte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0052050" y="6259195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2Byte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22300" y="4720590"/>
              <a:ext cx="1421130" cy="35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/>
              <p14:cNvContentPartPr/>
              <p14:nvPr/>
            </p14:nvContentPartPr>
            <p14:xfrm>
              <a:off x="1655445" y="4720590"/>
              <a:ext cx="2383790" cy="1656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/>
              <p14:cNvContentPartPr/>
              <p14:nvPr/>
            </p14:nvContentPartPr>
            <p14:xfrm>
              <a:off x="4004310" y="6224270"/>
              <a:ext cx="269875" cy="2343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/>
              <p14:cNvContentPartPr/>
              <p14:nvPr/>
            </p14:nvContentPartPr>
            <p14:xfrm>
              <a:off x="2148840" y="4709160"/>
              <a:ext cx="1526540" cy="469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/>
              <p14:cNvContentPartPr/>
              <p14:nvPr/>
            </p14:nvContentPartPr>
            <p14:xfrm>
              <a:off x="3604895" y="4568190"/>
              <a:ext cx="4074795" cy="7518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/>
              <p14:cNvContentPartPr/>
              <p14:nvPr/>
            </p14:nvContentPartPr>
            <p14:xfrm>
              <a:off x="7538720" y="5166995"/>
              <a:ext cx="411480" cy="387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잉크 15"/>
              <p14:cNvContentPartPr/>
              <p14:nvPr/>
            </p14:nvContentPartPr>
            <p14:xfrm>
              <a:off x="3769360" y="4709160"/>
              <a:ext cx="387350" cy="11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/>
              <p14:cNvContentPartPr/>
              <p14:nvPr/>
            </p14:nvContentPartPr>
            <p14:xfrm>
              <a:off x="4086225" y="4709160"/>
              <a:ext cx="6165215" cy="669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/>
              <p14:cNvContentPartPr/>
              <p14:nvPr/>
            </p14:nvContentPartPr>
            <p14:xfrm>
              <a:off x="10110470" y="5296535"/>
              <a:ext cx="187960" cy="116840"/>
            </p14:xfrm>
          </p:contentPart>
        </mc:Choice>
      </mc:AlternateContent>
      <p:sp>
        <p:nvSpPr>
          <p:cNvPr id="19" name="텍스트 상자 18"/>
          <p:cNvSpPr txBox="1">
            <a:spLocks/>
          </p:cNvSpPr>
          <p:nvPr/>
        </p:nvSpPr>
        <p:spPr>
          <a:xfrm rot="0">
            <a:off x="2014855" y="5481320"/>
            <a:ext cx="40659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Ethernet II header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810" y="67310"/>
            <a:ext cx="10974070" cy="77279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Layer 3 protocol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1036320"/>
            <a:ext cx="12069445" cy="5889625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82185" y="4046855"/>
          <a:ext cx="8126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10"/>
                <a:gridCol w="2708910"/>
                <a:gridCol w="270891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Destination Address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Source Address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164.124.101.2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172.16.29.196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UDP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5201920" y="4861560"/>
            <a:ext cx="1879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4byte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7668260" y="4861560"/>
            <a:ext cx="1879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4byte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10674350" y="4826635"/>
            <a:ext cx="1902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1byte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/>
              <p14:cNvContentPartPr/>
              <p14:nvPr/>
            </p14:nvContentPartPr>
            <p14:xfrm>
              <a:off x="3228975" y="6247130"/>
              <a:ext cx="916305" cy="35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잉크 10"/>
              <p14:cNvContentPartPr/>
              <p14:nvPr/>
            </p14:nvContentPartPr>
            <p14:xfrm>
              <a:off x="4098290" y="5226050"/>
              <a:ext cx="1021715" cy="9042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/>
              <p14:cNvContentPartPr/>
              <p14:nvPr/>
            </p14:nvContentPartPr>
            <p14:xfrm>
              <a:off x="4215765" y="6106795"/>
              <a:ext cx="46990" cy="187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/>
              <p14:cNvContentPartPr/>
              <p14:nvPr/>
            </p14:nvContentPartPr>
            <p14:xfrm>
              <a:off x="4309745" y="6247130"/>
              <a:ext cx="375920" cy="35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/>
              <p14:cNvContentPartPr/>
              <p14:nvPr/>
            </p14:nvContentPartPr>
            <p14:xfrm>
              <a:off x="692785" y="6411595"/>
              <a:ext cx="352425" cy="120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/>
              <p14:cNvContentPartPr/>
              <p14:nvPr/>
            </p14:nvContentPartPr>
            <p14:xfrm>
              <a:off x="4697095" y="5273040"/>
              <a:ext cx="2677795" cy="927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/>
              <p14:cNvContentPartPr/>
              <p14:nvPr/>
            </p14:nvContentPartPr>
            <p14:xfrm>
              <a:off x="2430780" y="6235700"/>
              <a:ext cx="128905" cy="349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잉크 16"/>
              <p14:cNvContentPartPr/>
              <p14:nvPr/>
            </p14:nvContentPartPr>
            <p14:xfrm>
              <a:off x="2618740" y="5260975"/>
              <a:ext cx="7950200" cy="14325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잉크 17"/>
              <p14:cNvContentPartPr/>
              <p14:nvPr/>
            </p14:nvContentPartPr>
            <p14:xfrm>
              <a:off x="6118225" y="5143500"/>
              <a:ext cx="11430" cy="120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/>
              <p14:cNvContentPartPr/>
              <p14:nvPr/>
            </p14:nvContentPartPr>
            <p14:xfrm>
              <a:off x="4919980" y="5155565"/>
              <a:ext cx="270510" cy="199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잉크 19"/>
              <p14:cNvContentPartPr/>
              <p14:nvPr/>
            </p14:nvContentPartPr>
            <p14:xfrm>
              <a:off x="7174865" y="5143500"/>
              <a:ext cx="269875" cy="269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잉크 20"/>
              <p14:cNvContentPartPr/>
              <p14:nvPr/>
            </p14:nvContentPartPr>
            <p14:xfrm>
              <a:off x="10099040" y="5190490"/>
              <a:ext cx="493395" cy="328930"/>
            </p14:xfrm>
          </p:contentPart>
        </mc:Choice>
      </mc:AlternateContent>
      <p:sp>
        <p:nvSpPr>
          <p:cNvPr id="22" name="텍스트 상자 21"/>
          <p:cNvSpPr txBox="1">
            <a:spLocks/>
          </p:cNvSpPr>
          <p:nvPr/>
        </p:nvSpPr>
        <p:spPr>
          <a:xfrm rot="0">
            <a:off x="3422650" y="4046220"/>
            <a:ext cx="21386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IPv4 header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-22860" y="107315"/>
            <a:ext cx="10974070" cy="62484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Layer 4 protocol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70" y="1062990"/>
            <a:ext cx="12085320" cy="5794375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26280" y="3517265"/>
          <a:ext cx="8126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10"/>
                <a:gridCol w="2708910"/>
                <a:gridCol w="270891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Destination Port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Source Port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Data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62878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53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/>
              <p14:cNvContentPartPr/>
              <p14:nvPr/>
            </p14:nvContentPartPr>
            <p14:xfrm>
              <a:off x="1174115" y="5812790"/>
              <a:ext cx="43434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/>
              <p14:cNvContentPartPr/>
              <p14:nvPr/>
            </p14:nvContentPartPr>
            <p14:xfrm>
              <a:off x="1597025" y="4474210"/>
              <a:ext cx="3181985" cy="1150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/>
              <p14:cNvContentPartPr/>
              <p14:nvPr/>
            </p14:nvContentPartPr>
            <p14:xfrm>
              <a:off x="4591685" y="4415790"/>
              <a:ext cx="234315" cy="2813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/>
              <p14:cNvContentPartPr/>
              <p14:nvPr/>
            </p14:nvContentPartPr>
            <p14:xfrm>
              <a:off x="1702435" y="5754370"/>
              <a:ext cx="375920" cy="349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2078355" y="4638675"/>
              <a:ext cx="4991100" cy="1045209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/>
              <p14:cNvContentPartPr/>
              <p14:nvPr/>
            </p14:nvContentPartPr>
            <p14:xfrm>
              <a:off x="6928485" y="4544695"/>
              <a:ext cx="340360" cy="211455"/>
            </p14:xfrm>
          </p:contentPart>
        </mc:Choice>
      </mc:AlternateContent>
      <p:sp>
        <p:nvSpPr>
          <p:cNvPr id="12" name="텍스트 상자 11"/>
          <p:cNvSpPr txBox="1">
            <a:spLocks/>
          </p:cNvSpPr>
          <p:nvPr/>
        </p:nvSpPr>
        <p:spPr>
          <a:xfrm rot="0">
            <a:off x="5010150" y="4308475"/>
            <a:ext cx="15938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 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444740" y="4333875"/>
            <a:ext cx="1657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 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0109200" y="4347210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36 Byte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3054350" y="3498850"/>
            <a:ext cx="1731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UDP header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1115" y="0"/>
            <a:ext cx="10974070" cy="86677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Application protocol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36320"/>
            <a:ext cx="12111990" cy="583057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552565" y="2396490"/>
            <a:ext cx="53803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Application protocol에서는 헤더가 따로 존재하지 않는 것으로 보입니다. Layer4 protocol 뒤쪽의 데이터 이후로 붙는 부분인 것 같습니다.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