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sldIdLst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19038541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4596918467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57141006334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00501076500.jpeg"></Relationship><Relationship Id="rId3" Type="http://schemas.openxmlformats.org/officeDocument/2006/relationships/image" Target="../media/fImage23810108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>
            <p:ph type="ctrTitle"/>
          </p:nvPr>
        </p:nvSpPr>
        <p:spPr>
          <a:xfrm>
            <a:off x="914400" y="502920"/>
            <a:ext cx="10365105" cy="14732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통신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/>
          </p:cNvSpPr>
          <p:nvPr>
            <p:ph type="subTitle" idx="1"/>
          </p:nvPr>
        </p:nvSpPr>
        <p:spPr>
          <a:xfrm rot="0">
            <a:off x="1828800" y="3025140"/>
            <a:ext cx="8535670" cy="1756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정진우 교수님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397240" y="4777105"/>
            <a:ext cx="35394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컴퓨터과학과 201311126 서우일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9812_7201592/fImage27190385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5560" y="0"/>
            <a:ext cx="8063230" cy="68586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95910" y="322580"/>
            <a:ext cx="34728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WORK 1)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9812_7201592/fImage29459691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7270" y="-93980"/>
            <a:ext cx="8631555" cy="6858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-511175" y="1412240"/>
            <a:ext cx="41452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Sender (Apple)로부터 172.16.27.11의 MAC address를 구하려고 Target이 가진 IP에 연결된 컴퓨터 내부의 LAN에서 MAC address에 00:00: ~~~ 00)로 표현해 놓았습니다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5910" y="322580"/>
            <a:ext cx="34728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WORK 2-1)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-635"/>
            <a:ext cx="34728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WORK 2-2)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9812_7201592/fImage285714100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14880" y="0"/>
            <a:ext cx="967359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-635"/>
            <a:ext cx="34728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WORK 2-3)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9812_7201592/fImage320050107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900" y="0"/>
            <a:ext cx="8390255" cy="6858635"/>
          </a:xfrm>
          <a:prstGeom prst="rect"/>
          <a:noFill/>
        </p:spPr>
      </p:pic>
      <p:pic>
        <p:nvPicPr>
          <p:cNvPr id="4" name="그림 3" descr="C:/Users/will9/AppData/Roaming/PolarisOffice/ETemp/9812_7201592/fImage23810108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604645" y="2423795"/>
            <a:ext cx="5578475" cy="46488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-229235" y="511175"/>
            <a:ext cx="39166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 컴퓨터 IP = 172.16.29.129인데, 제 자신에게 보낸 패킷이 아님에도 Sender와 Target의 IP가 똑같이 나왔습니다.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