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0" r:id="rId24"/>
    <p:sldMasterId id="2147483701" r:id="rId26"/>
  </p:sldMasterIdLst>
  <p:sldIdLst>
    <p:sldId id="269" r:id="rId28"/>
    <p:sldId id="256" r:id="rId29"/>
    <p:sldId id="257" r:id="rId30"/>
    <p:sldId id="258" r:id="rId31"/>
    <p:sldId id="259" r:id="rId32"/>
    <p:sldId id="260" r:id="rId33"/>
    <p:sldId id="261" r:id="rId34"/>
    <p:sldId id="268" r:id="rId35"/>
    <p:sldId id="267" r:id="rId36"/>
    <p:sldId id="266" r:id="rId37"/>
    <p:sldId id="265" r:id="rId38"/>
    <p:sldId id="264" r:id="rId3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5691204464.png"></Relationship><Relationship Id="rId3" Type="http://schemas.openxmlformats.org/officeDocument/2006/relationships/image" Target="../media/fImage20036122570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817126814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4831293281.png"></Relationship><Relationship Id="rId3" Type="http://schemas.openxmlformats.org/officeDocument/2006/relationships/hyperlink" Target="http://www.mit.edu" TargetMode="External"></Relationship><Relationship Id="rId4" Type="http://schemas.openxmlformats.org/officeDocument/2006/relationships/image" Target="../media/fImage28260131682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9282641.png"></Relationship><Relationship Id="rId2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5664238467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9277316334.png"></Relationship><Relationship Id="rId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6833346500.png"></Relationship><Relationship Id="rId2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22937389169.png"></Relationship><Relationship Id="rId2" Type="http://schemas.openxmlformats.org/officeDocument/2006/relationships/image" Target="../media/fImage5901405724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3100110147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95113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569116696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08965" y="311150"/>
            <a:ext cx="10365105" cy="147320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데이터 통신</a:t>
            </a:r>
            <a:endParaRPr lang="ko-KR" altLang="en-US" sz="59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464945" y="2371090"/>
            <a:ext cx="8536305" cy="17570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정진우 교수님</a:t>
            </a:r>
            <a:endParaRPr lang="ko-KR" altLang="en-US" sz="3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079105" y="4204335"/>
            <a:ext cx="40995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컴퓨터과학과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컴퓨터과학전공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201311126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서우일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04-3 : nslookup again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Q12. To what ip address is the DNS query message sent?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Is this the IP address of your default local DNS server?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28569120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525" y="1466215"/>
            <a:ext cx="10370185" cy="3408045"/>
          </a:xfrm>
          <a:prstGeom prst="rect"/>
          <a:noFill/>
        </p:spPr>
      </p:pic>
      <p:pic>
        <p:nvPicPr>
          <p:cNvPr id="4" name="그림 3" descr="C:/Users/will9/AppData/Roaming/PolarisOffice/ETemp/10820_2140272/fImage20036122570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5715" y="4873625"/>
            <a:ext cx="6157595" cy="282765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227445" y="4972685"/>
            <a:ext cx="56007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제 컴퓨터 Local DNS server인 192.168.43.1이 Dst 주소로 동일합니다.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04-3 : nslookup again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Q13. Examine the DNS query message. What “type” of DNS query is it? Does the query message contain any “answers”?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27817126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" y="1393825"/>
            <a:ext cx="11771630" cy="343027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99060" y="4939665"/>
            <a:ext cx="116795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DNS query의 type은 Standard query입니다. 이 또한 answer는 포함하지않고 question만 1개 포함하고 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04-3 : nslookup again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Q14. Examine the DNS query message. How many “answers” are provided? What do each of these answers contaion?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49483129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510" y="1470660"/>
            <a:ext cx="11911330" cy="328739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6510" y="4873625"/>
            <a:ext cx="99618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위 슬라이드에서 연결되어있는 response DNS의 결과입니다. answer는 3개가 포함되어 있고, 각각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  <a:hlinkClick r:id="rId3"/>
              </a:rPr>
              <a:t>www.mit.edu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에 대한 정보가 포함되어 있고, 세번째 응답은 검색해보았지만 알 수가 없었습니다.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will9/AppData/Roaming/PolarisOffice/ETemp/10820_2140272/fImage28260131682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5798185"/>
            <a:ext cx="8029575" cy="2594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10820_2140272/fImage592826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20" y="1841500"/>
            <a:ext cx="7904479" cy="502094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97155" y="97155"/>
            <a:ext cx="87420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04-1 : nslookup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1. Run nslookup to obtain the IP address of a web server in Asia. What is the IP address of that server?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160385" y="1957705"/>
            <a:ext cx="40906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taobao라는 중국의 홈페이지를 nslookup 해본 결과, 이 서버의 IP Address는 183.110.156.122입니다.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70" y="1995805"/>
            <a:ext cx="9373235" cy="487172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Lab 04-1 : nslookup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2. Run nslookup to determine the authoritative DNS servers for a university in Europe.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486265" y="906780"/>
            <a:ext cx="2753995" cy="5354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유럽에 있는 베를린대학의 nslookup입니다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Authoritative DNS를 찾으려고 했으나 non-authoritative answer이 나왔습니다. 이유를 찾아본 결과.. 저의 서버인 LG데이콤에서 위 홈페이지의 IP주소 레코드 Forward Zone이나 Reverse Zone 중 하나 이상을 가지고 있지 않은 경우 이 응답을 받는다고 합니다. 추측해보면 도메인을 IP주소로 바꿀수는 있었으므로 Reverse Zone을 가지고 있지 않은것으로 보입니다.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04-2 : ipconfig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Q4. Locate the DNS query and response messages. Are they sent over UDP or TCP?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9277316334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576705"/>
            <a:ext cx="11311255" cy="290385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11760" y="4573905"/>
            <a:ext cx="115385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UDP를 사용하였습니다.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04-2 : ipconfig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Q5. What is the destination port of the DNS query message?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What is the source port of DNS response message?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3683334650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1549400"/>
            <a:ext cx="10138410" cy="585978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0249535" y="1437640"/>
            <a:ext cx="18669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Src port는 63435,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Dst port는 53입니다.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04-2 : ipconfig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Q6. To what IP address is the DNS query message sent?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Use ipconfig to determine the IP address of your local DNS server. Are these two IP addresses the same?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2293738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50390"/>
            <a:ext cx="10226040" cy="500570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3651250" y="4840605"/>
            <a:ext cx="80784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164.124.101.2:53으로 보내졌습니다. 똑같은 IP입니다.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will9/AppData/Roaming/PolarisOffice/ETemp/10820_2140272/fImage590140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79495" y="5355590"/>
            <a:ext cx="6652895" cy="937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04-2 : ipconfig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Q7. Examine the DNS query message. What “Type” of DNS query is it? Does the query message contain any “answers”?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33100110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5" y="1536700"/>
            <a:ext cx="8203565" cy="396494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6510" y="5600065"/>
            <a:ext cx="108375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질문 쿼리에 대해서 하나 확인해본 결과, Standard Query이며 해당 패킷에 answer는 0으로, 포함되어있지 않습니다.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04-2 : ipconfig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Q8. Examine the DNS response message. How many “answers” are provided? What do each of these answers contain?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9495113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392555"/>
            <a:ext cx="10118090" cy="303530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412750" y="4592320"/>
            <a:ext cx="9779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하나의 질문에 한개의 answer가 제공되었습니다.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포함된 것은 ietf,org의 타입과 클래스, 주소였습니다.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0" y="635"/>
            <a:ext cx="10506710" cy="1384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Lab 04-3 : nslookup again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Q11. What is the destination port for the DNS query message?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What is the source port of DNS response message?</a:t>
            </a:r>
            <a:endParaRPr lang="ko-KR" altLang="en-US" sz="2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will9/AppData/Roaming/PolarisOffice/ETemp/10820_2140272/fImage28569116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" y="1515745"/>
            <a:ext cx="11944985" cy="311023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82550" y="4806950"/>
            <a:ext cx="110026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DNS query 의 Dst port는 53입니다. Src port는 57867입니다.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