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sldIdLst>
    <p:sldId id="257" r:id="rId15"/>
    <p:sldId id="256" r:id="rId16"/>
    <p:sldId id="258" r:id="rId17"/>
    <p:sldId id="259" r:id="rId18"/>
    <p:sldId id="262" r:id="rId19"/>
    <p:sldId id="267" r:id="rId20"/>
    <p:sldId id="260" r:id="rId21"/>
    <p:sldId id="261" r:id="rId2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395008041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86085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50088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50094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881101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859398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731895" y="994410"/>
            <a:ext cx="43008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latin typeface="맑은 고딕" charset="0"/>
                <a:ea typeface="맑은 고딕" charset="0"/>
              </a:rPr>
              <a:t>데이터 통신</a:t>
            </a:r>
            <a:endParaRPr lang="ko-KR" altLang="en-US" sz="5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4443095" y="2221865"/>
            <a:ext cx="299656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정진우 교수님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957310" y="4050030"/>
            <a:ext cx="29965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컴퓨터과학과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201311126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서우일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3392_22923632/fImage395008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1123950"/>
            <a:ext cx="11784330" cy="49326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71145" y="335915"/>
            <a:ext cx="7065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TOPOLOGY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3392_22923632/fImage118608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090" y="1714500"/>
            <a:ext cx="8545195" cy="431736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0" y="594360"/>
            <a:ext cx="96348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각각의 VPCS가 ARP에 의해 감지되었습니다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4135" y="607060"/>
            <a:ext cx="57092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결과 예상1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3392_22923632/fImage395008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" y="1382395"/>
            <a:ext cx="11784330" cy="493268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780000">
            <a:off x="2978150" y="4382135"/>
            <a:ext cx="4404995" cy="31813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096000" y="955675"/>
            <a:ext cx="5373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위와 같은 경로로 ping을 하게 되면 hub 이하의 클라이언트들이기 때문에 VPCS-3뿐만아니라 VPCS-4까지도 패킷이 감지가 될 것입니다.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4135" y="607060"/>
            <a:ext cx="57092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 예상2</a:t>
            </a:r>
            <a:endParaRPr lang="ko-KR" altLang="en-US" sz="3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3392_22923632/fImage3950094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" y="1382395"/>
            <a:ext cx="11784330" cy="493268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10800000">
            <a:off x="3009265" y="3852545"/>
            <a:ext cx="6246495" cy="31813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443095" y="749300"/>
            <a:ext cx="537337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반대의 경로로 ping을 하게 되면 VPCS-1은 스위치의 클라이언트이므로 VPCS-2에는 전송되지 않고 유일하게 VPCS-1의 포트에만 전송이 될 것입니다. 하지만, 만약 VPCS-1의 포트가 아니라 모르는 포트에 전송한다면 모든 클라이언트들에게 보내게 될 것으로 예상합니다.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3392_22923632/fImage109881101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77470" y="1007110"/>
            <a:ext cx="12192635" cy="585089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0616565" y="90170"/>
            <a:ext cx="3164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결과2</a:t>
            </a:r>
            <a:endParaRPr lang="ko-KR" altLang="en-US" sz="3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-38735" y="26035"/>
            <a:ext cx="6948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위의 패킷이 VPCS-3이고,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아래 패킷이 VPCS-4입니다.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예상대로 두 클라이언트에 대해 모든 정보를 보냈습니다.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3392_22923632/fImage8859398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449070"/>
            <a:ext cx="12192635" cy="540702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77470" y="90170"/>
            <a:ext cx="873125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위의 패킷들이 VPCS-1의 것이고,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아래의 패킷 단 하나가 VPCS-2의 것입니다.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예상대로 VPCS-2에는 ARP패킷 하나만 관찰되었고, VPCS-1에는 Ping을 한 과정에서 오간 데이터 패킷들이 관찰되었습니다.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0616565" y="90170"/>
            <a:ext cx="3164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맑은 고딕" charset="0"/>
                <a:ea typeface="맑은 고딕" charset="0"/>
              </a:rPr>
              <a:t>결과2</a:t>
            </a:r>
            <a:endParaRPr lang="ko-KR" altLang="en-US" sz="3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097280" y="1963420"/>
            <a:ext cx="93522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허브는 리피터이기 때문에 단순한 증폭을 하여 이하 클라이언트들에게 모두 전송하지만, 스위치에서는 어느 포트에 보내게 되어있는지 확인을 하는 기능을 할 수 있어서 정해진 포트에만 보내게 됩니다.. 하지만 포트가 없는 경우에는 다른 모든 포트들에게 보낼 수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03555" y="735965"/>
            <a:ext cx="714311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latin typeface="맑은 고딕" charset="0"/>
                <a:ea typeface="맑은 고딕" charset="0"/>
              </a:rPr>
              <a:t>위와같은 결과가 나온 이유</a:t>
            </a:r>
            <a:endParaRPr lang="ko-KR" altLang="en-US" sz="4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