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3" r:id="rId24"/>
    <p:sldMasterId id="2147483774" r:id="rId26"/>
  </p:sldMasterIdLst>
  <p:sldIdLst>
    <p:sldId id="257" r:id="rId28"/>
    <p:sldId id="258" r:id="rId29"/>
    <p:sldId id="259" r:id="rId30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4" d="100"/>
          <a:sy n="74" d="100"/>
        </p:scale>
        <p:origin x="49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5740" cy="1473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6940" cy="17576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5340" cy="45288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5105" cy="150114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4406900"/>
            <a:ext cx="10365105" cy="13652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91785" cy="45288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3155" y="1600200"/>
            <a:ext cx="5391785" cy="45288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6700"/>
            <a:ext cx="5391785" cy="64262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193155" y="1536700"/>
            <a:ext cx="5391785" cy="64262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609600" y="2176780"/>
            <a:ext cx="5391785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6780"/>
            <a:ext cx="5391785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3835" cy="11639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7580" y="457200"/>
            <a:ext cx="6817360" cy="5488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3835" cy="46932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3835" cy="11639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435735"/>
            <a:ext cx="4013835" cy="46932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 noGrp="1"/>
          </p:cNvSpPr>
          <p:nvPr>
            <p:ph type="pic"/>
          </p:nvPr>
        </p:nvSpPr>
        <p:spPr>
          <a:xfrm>
            <a:off x="4767580" y="457200"/>
            <a:ext cx="6817360" cy="5488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5340" cy="452882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5740" cy="58547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320"/>
            <a:ext cx="8036560" cy="58547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5340" cy="45288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1440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263640"/>
            <a:ext cx="2440940" cy="4597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2017-12-11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267200" y="6263640"/>
            <a:ext cx="3660140" cy="459740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08965" y="311150"/>
            <a:ext cx="10366375" cy="1474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통신</a:t>
            </a:r>
            <a:endParaRPr lang="ko-KR" altLang="en-US" sz="59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464945" y="2371090"/>
            <a:ext cx="8537575" cy="17583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정진우 교수님</a:t>
            </a:r>
            <a:endParaRPr lang="ko-KR" altLang="en-US" sz="3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8079105" y="4204335"/>
            <a:ext cx="4100830" cy="1202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컴퓨터과학과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컴퓨터과학전공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201311126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서우일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 txBox="1">
            <a:spLocks noGrp="1"/>
          </p:cNvSpPr>
          <p:nvPr>
            <p:ph idx="1"/>
          </p:nvPr>
        </p:nvSpPr>
        <p:spPr>
          <a:xfrm>
            <a:off x="69850" y="-635"/>
            <a:ext cx="8230235" cy="5568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73050" indent="-273050" algn="l" defTabSz="91440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Gill Sans MT" charset="0"/>
                <a:ea typeface="Gill Sans MT" charset="0"/>
              </a:rPr>
              <a:t>Wireshark</a:t>
            </a: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으로</a:t>
            </a:r>
            <a:r>
              <a:rPr lang="en-US" altLang="ko-KR" sz="2400" b="0" cap="none" dirty="0" smtClean="0">
                <a:solidFill>
                  <a:srgbClr val="000000"/>
                </a:solidFill>
                <a:latin typeface="Gill Sans MT" charset="0"/>
                <a:ea typeface="Gill Sans MT" charset="0"/>
              </a:rPr>
              <a:t> IP packet capture </a:t>
            </a:r>
            <a:r>
              <a:rPr lang="en-US" altLang="ko-KR" sz="2400" b="0" cap="none" dirty="0" smtClean="0">
                <a:solidFill>
                  <a:srgbClr val="000000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2400" b="0" cap="none" dirty="0" smtClean="0">
                <a:solidFill>
                  <a:srgbClr val="000000"/>
                </a:solidFill>
                <a:latin typeface="Gill Sans MT" charset="0"/>
                <a:ea typeface="Gill Sans MT" charset="0"/>
              </a:rPr>
              <a:t> header </a:t>
            </a: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관찰</a:t>
            </a:r>
            <a:endParaRPr lang="ko-KR" altLang="en-US" sz="24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73050" indent="-273050" algn="l" defTabSz="91440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400" b="0" cap="none" dirty="0" smtClean="0">
              <a:solidFill>
                <a:srgbClr val="000000"/>
              </a:solidFill>
              <a:latin typeface="Gill Sans MT" charset="0"/>
              <a:ea typeface="Gill Sans MT" charset="0"/>
            </a:endParaRPr>
          </a:p>
          <a:p>
            <a:pPr marL="273050" indent="-273050" algn="l" defTabSz="91440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400" b="0" cap="none" dirty="0" smtClean="0">
              <a:solidFill>
                <a:srgbClr val="000000"/>
              </a:solidFill>
              <a:latin typeface="Gill Sans MT" charset="0"/>
              <a:ea typeface="Gill Sans MT" charset="0"/>
            </a:endParaRPr>
          </a:p>
          <a:p>
            <a:pPr marL="273050" indent="-273050" algn="l" defTabSz="91440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400" b="0" cap="none" dirty="0" smtClean="0">
              <a:solidFill>
                <a:srgbClr val="000000"/>
              </a:solidFill>
              <a:latin typeface="Gill Sans MT" charset="0"/>
              <a:ea typeface="Gill Sans MT" charset="0"/>
            </a:endParaRPr>
          </a:p>
          <a:p>
            <a:pPr marL="273050" indent="-273050" algn="l" defTabSz="91440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400" b="0" cap="none" dirty="0" smtClean="0">
              <a:solidFill>
                <a:srgbClr val="000000"/>
              </a:solidFill>
              <a:latin typeface="Gill Sans MT" charset="0"/>
              <a:ea typeface="Gill Sans MT" charset="0"/>
            </a:endParaRPr>
          </a:p>
        </p:txBody>
      </p:sp>
      <p:pic>
        <p:nvPicPr>
          <p:cNvPr id="3" name="그림 2" descr="C:/Users/will9/AppData/Roaming/PolarisOffice/ETemp/2556_497520/fImage9268815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60"/>
            <a:ext cx="10757535" cy="572960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4579620" y="2853690"/>
            <a:ext cx="6764655" cy="3692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Protocol version : IPv4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Header length : 20byte = 5x4byte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DS Field = 서비스의 종류에 대한 필드로 서비스의 단계에 대한 구분을 위해 사용하지만, 사용되어지지않는다.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Explicit congestion notification :  명시적 폭주 통지로 패킷이 혼잡을 겪으면 destination에서 이 사실을 명시적으로 알 수 있게 한다.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Total length : 패킷의 전체적 길이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ID : 패킷을 구분하는 식별자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TTL : 패킷이 인터넷 상에 떠돌아다닌 시간을 의미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Protocol : UDP(User Datagram Protocol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Header checksum : 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header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를 계산하기 위한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16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비트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88265" y="106045"/>
            <a:ext cx="101511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실험환경 : 교내 Wifi사용한 개인노트북, ip자동할당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4925" y="1636395"/>
            <a:ext cx="8199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의문점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release를 하고 renew를 할 때마다 항상 DHCP - DISCOVER 가 전송되지 않는다. 전송 되었다고 해도 다른 ip를 할당한 OFFER가 제공된다.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93675" y="3677285"/>
            <a:ext cx="77063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발견한점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ip를 내려놓아도 broadcast되는 데이터패킷들은 관찰되어진다. 그러다가 와이어샤크가 응답없음으로 바뀐다. broadcast가 아님에도 관찰되는 패킷들이 있긴 한데, 이것들은 주로 ARP, UDP protocol을 사용한 패킷들이다.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18</Paragraphs>
  <Words>95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2017-12-11T08:25:23Z</dcterms:modified>
</cp:coreProperties>
</file>