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  <p:sldMasterId id="2147483936" r:id="rId2"/>
  </p:sldMasterIdLst>
  <p:sldIdLst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Master" Target="slideMasters/slideMaster2.xml"></Relationship><Relationship Id="rId3" Type="http://schemas.openxmlformats.org/officeDocument/2006/relationships/slide" Target="slides/slide1.xml"></Relationship><Relationship Id="rId4" Type="http://schemas.openxmlformats.org/officeDocument/2006/relationships/slide" Target="slides/slide2.xml"></Relationship><Relationship Id="rId5" Type="http://schemas.openxmlformats.org/officeDocument/2006/relationships/slide" Target="slides/slide3.xml"></Relationship><Relationship Id="rId6" Type="http://schemas.openxmlformats.org/officeDocument/2006/relationships/slide" Target="slides/slide4.xml"></Relationship><Relationship Id="rId7" Type="http://schemas.openxmlformats.org/officeDocument/2006/relationships/slide" Target="slides/slide5.xml"></Relationship><Relationship Id="rId8" Type="http://schemas.openxmlformats.org/officeDocument/2006/relationships/slide" Target="slides/slide6.xml"></Relationship><Relationship Id="rId9" Type="http://schemas.openxmlformats.org/officeDocument/2006/relationships/slide" Target="slides/slide7.xml"></Relationship><Relationship Id="rId10" Type="http://schemas.openxmlformats.org/officeDocument/2006/relationships/slide" Target="slides/slide8.xml"></Relationship><Relationship Id="rId11" Type="http://schemas.openxmlformats.org/officeDocument/2006/relationships/theme" Target="theme/theme1.xml"></Relationship><Relationship Id="rId12" Type="http://schemas.openxmlformats.org/officeDocument/2006/relationships/theme" Target="theme/theme2.xml"></Relationship><Relationship Id="rId13" Type="http://schemas.openxmlformats.org/officeDocument/2006/relationships/presProps" Target="presProps.xml"></Relationship><Relationship Id="rId14" Type="http://schemas.openxmlformats.org/officeDocument/2006/relationships/viewProps" Target="viewProps.xml"></Relationship><Relationship Id="rId15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10/30/2017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10/30/2017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10/30/2017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5105" cy="147320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6305" cy="17570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9505" cy="45910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4705" cy="45281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9505" cy="45910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4470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4406900"/>
            <a:ext cx="10364470" cy="13646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9505" cy="45910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91150" cy="45281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3155" y="1600200"/>
            <a:ext cx="5391150" cy="45281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9505" cy="45910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536700"/>
            <a:ext cx="5391150" cy="6419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193155" y="1536700"/>
            <a:ext cx="5391150" cy="6419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내용 개체 틀 4"/>
          <p:cNvSpPr txBox="1">
            <a:spLocks/>
          </p:cNvSpPr>
          <p:nvPr>
            <p:ph type="obj"/>
          </p:nvPr>
        </p:nvSpPr>
        <p:spPr>
          <a:xfrm rot="0">
            <a:off x="609600" y="2176780"/>
            <a:ext cx="5391150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6780"/>
            <a:ext cx="5391150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9505" cy="45910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9505" cy="45910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9505" cy="45910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3200" cy="116332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7580" y="457200"/>
            <a:ext cx="6816725" cy="54883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3200" cy="46926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9505" cy="45910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10/30/2017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3200" cy="116332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3200" cy="46926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그림 개체 틀 3"/>
          <p:cNvSpPr txBox="1">
            <a:spLocks/>
          </p:cNvSpPr>
          <p:nvPr>
            <p:ph type="pic"/>
          </p:nvPr>
        </p:nvSpPr>
        <p:spPr>
          <a:xfrm rot="0">
            <a:off x="4767580" y="457200"/>
            <a:ext cx="6816725" cy="54883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그림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9505" cy="45910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4705" cy="452818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9505" cy="45910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5105" cy="585406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320"/>
            <a:ext cx="8035925" cy="585406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9505" cy="45910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10/30/2017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10/30/2017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10/30/2017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10/30/2017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10/30/2017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10/30/2017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10/30/2017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10/30/2017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705" cy="1144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4705" cy="45281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40305" cy="4591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9505" cy="459105"/>
          </a:xfrm>
          <a:prstGeom prst="rect"/>
        </p:spPr>
        <p:txBody>
          <a:bodyPr wrap="none" lIns="89535" tIns="46355" rIns="89535" bIns="46355" vert="horz" anchor="ctr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56218155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26425157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13262159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15820162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36317164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40581166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21263168147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08965" y="311150"/>
            <a:ext cx="10365740" cy="1473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데이터 통신</a:t>
            </a:r>
            <a:endParaRPr lang="ko-KR" altLang="en-US" sz="59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464945" y="2371090"/>
            <a:ext cx="8536940" cy="17576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정진우 교수님</a:t>
            </a:r>
            <a:endParaRPr lang="ko-KR" altLang="en-US" sz="32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8079105" y="4204335"/>
            <a:ext cx="4100195" cy="1202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컴퓨터과학과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컴퓨터과학전공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201311126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서우일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11828_9164744/fImage56218155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0160" y="5715"/>
            <a:ext cx="9039225" cy="565658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9112250" y="69850"/>
            <a:ext cx="301879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Promisecuous mode는 현재 컴퓨터가 목적지가 아닌, 브로드캐스트나 멀티캐스트가 아닌 패킷들 외에 WLAN망이나 임의로 접근하는 매체 공유를 하는 패킷들도 관찰할 수 있습니다. 자동으로 체크가 되어 있었습니다.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ill9/AppData/Roaming/PolarisOffice/ETemp/11828_9164744/fImage26425157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" y="0"/>
            <a:ext cx="8604885" cy="524573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8667115" y="97155"/>
            <a:ext cx="34086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인터페이스를 선택하여 와이어샤크에 표시할 것인지를 결정할 수 있습니다.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11828_9164744/fImage13262159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850" y="0"/>
            <a:ext cx="9700260" cy="498030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9835515" y="167005"/>
            <a:ext cx="22821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캡쳐한 파일을 저장할 경로나 포맷, 자동저장 파일을 설정할 수 있습니다.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11828_9164744/fImage15820162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810" y="5715"/>
            <a:ext cx="10270490" cy="518350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10349865" y="41910"/>
            <a:ext cx="190690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디스플레이 옵션이나 이름 해상도에 대해 설정해서 맥주소 이름이나 네트워크 이름, 전송이름까지 표현할 수 있게 할 수 있습니다. 캡쳐를 자동으로 멈추게 하는 기능도 있습니다.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11828_9164744/fImage36317164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1905"/>
            <a:ext cx="6563995" cy="692658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6663690" y="83185"/>
            <a:ext cx="53981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툴바를 표시하거나 목록에서 없앨 수 있습니다.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11828_9164744/fImage40581166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" y="0"/>
            <a:ext cx="9752965" cy="622173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9793605" y="0"/>
            <a:ext cx="23374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디폴트값으로 설정된 색상들로 사용자가 임의로 색상의 범위를 바꿀 수 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11828_9164744/fImage21263168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7620" y="2540"/>
            <a:ext cx="8508365" cy="599376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8625205" y="27940"/>
            <a:ext cx="29635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패킷윈도우리스트에 새로운 항목을 만들어서 관찰 할 수 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0</Paragraphs>
  <Words>16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서우일</dc:creator>
  <cp:lastModifiedBy>서우일</cp:lastModifiedBy>
</cp:coreProperties>
</file>