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39" r:id="rId24"/>
    <p:sldMasterId id="2147483740" r:id="rId26"/>
  </p:sldMasterIdLst>
  <p:sldIdLst>
    <p:sldId id="257" r:id="rId28"/>
    <p:sldId id="259" r:id="rId29"/>
    <p:sldId id="258" r:id="rId30"/>
    <p:sldId id="256" r:id="rId31"/>
  </p:sldIdLst>
  <p:sldSz cx="12192000" cy="6858000"/>
  <p:notesSz cx="6858000" cy="9144000"/>
  <p:defaultTextStyle>
    <a:defPPr>
      <a:defRPr lang="ko-KR"/>
    </a:defPPr>
    <a:lvl1pPr marL="0" indent="0" algn="l" defTabSz="914400">
      <a:buNone/>
      <a:defRPr lang="ko-KR" sz="1800" baseline="0" smtClean="0">
        <a:solidFill>
          <a:srgbClr val="000000"/>
        </a:solidFill>
        <a:latin typeface="±¼¸²"/>
        <a:ea typeface="±¼¸²"/>
      </a:defRPr>
    </a:lvl1pPr>
    <a:lvl2pPr marL="457200" lvl="1" indent="0" defTabSz="914400">
      <a:defRPr lang="ko-KR" smtClean="0"/>
    </a:lvl2pPr>
    <a:lvl3pPr marL="914400" lvl="2" indent="0" defTabSz="914400">
      <a:defRPr lang="ko-KR" smtClean="0"/>
    </a:lvl3pPr>
    <a:lvl4pPr marL="1371600" lvl="3" indent="0" defTabSz="914400">
      <a:defRPr lang="ko-KR" smtClean="0"/>
    </a:lvl4pPr>
    <a:lvl5pPr marL="1828800" lvl="4" indent="0" defTabSz="914400">
      <a:defRPr lang="ko-KR" smtClean="0"/>
    </a:lvl5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1" snapToObjects="1">
      <p:cViewPr varScale="1">
        <p:scale>
          <a:sx n="149" d="100"/>
          <a:sy n="149" d="100"/>
        </p:scale>
        <p:origin x="612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24" Type="http://schemas.openxmlformats.org/officeDocument/2006/relationships/slideMaster" Target="slideMasters/slideMaster1.xml"></Relationship><Relationship Id="rId25" Type="http://schemas.openxmlformats.org/officeDocument/2006/relationships/theme" Target="theme/theme1.xml"></Relationship><Relationship Id="rId26" Type="http://schemas.openxmlformats.org/officeDocument/2006/relationships/slideMaster" Target="slideMasters/slideMaster2.xml"></Relationship><Relationship Id="rId28" Type="http://schemas.openxmlformats.org/officeDocument/2006/relationships/slide" Target="slides/slide1.xml"></Relationship><Relationship Id="rId29" Type="http://schemas.openxmlformats.org/officeDocument/2006/relationships/slide" Target="slides/slide2.xml"></Relationship><Relationship Id="rId30" Type="http://schemas.openxmlformats.org/officeDocument/2006/relationships/slide" Target="slides/slide3.xml"></Relationship><Relationship Id="rId31" Type="http://schemas.openxmlformats.org/officeDocument/2006/relationships/slide" Target="slides/slide4.xml"></Relationship><Relationship Id="rId32" Type="http://schemas.openxmlformats.org/officeDocument/2006/relationships/viewProps" Target="viewProps.xml"></Relationship><Relationship Id="rId33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ctrTitle"/>
          </p:nvPr>
        </p:nvSpPr>
        <p:spPr>
          <a:xfrm>
            <a:off x="914400" y="2131060"/>
            <a:ext cx="10363835" cy="14719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3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035" cy="17557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3"/>
          <p:cNvSpPr txBox="1"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2"/>
          <p:cNvSpPr txBox="1">
            <a:spLocks noGrp="1"/>
          </p:cNvSpPr>
          <p:nvPr>
            <p:ph type="title" orient="vert"/>
          </p:nvPr>
        </p:nvSpPr>
        <p:spPr>
          <a:xfrm>
            <a:off x="8839200" y="274320"/>
            <a:ext cx="2743835" cy="585279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3"/>
          <p:cNvSpPr txBox="1">
            <a:spLocks noGrp="1"/>
          </p:cNvSpPr>
          <p:nvPr>
            <p:ph type="body" orient="vert" idx="1"/>
          </p:nvPr>
        </p:nvSpPr>
        <p:spPr>
          <a:xfrm>
            <a:off x="609600" y="274320"/>
            <a:ext cx="8034655" cy="585279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4470" cy="14725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828800" y="3886200"/>
            <a:ext cx="8535670" cy="17564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8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609600" y="1600200"/>
            <a:ext cx="10974070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8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963295" y="2908300"/>
            <a:ext cx="10363835" cy="14998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963295" y="4406900"/>
            <a:ext cx="10363835" cy="13639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8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609600" y="1600200"/>
            <a:ext cx="5390515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6193155" y="1600200"/>
            <a:ext cx="5390515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6" name="날짜 개체 틀 5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</a:p>
        </p:txBody>
      </p:sp>
      <p:sp>
        <p:nvSpPr>
          <p:cNvPr id="7" name="바닥글 개체 틀 6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8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09600" y="1536700"/>
            <a:ext cx="5390515" cy="6413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6193155" y="1536700"/>
            <a:ext cx="5390515" cy="6413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5" name="내용 개체 틀 4"/>
          <p:cNvSpPr txBox="1">
            <a:spLocks/>
          </p:cNvSpPr>
          <p:nvPr>
            <p:ph type="obj"/>
          </p:nvPr>
        </p:nvSpPr>
        <p:spPr>
          <a:xfrm rot="0">
            <a:off x="609600" y="2176780"/>
            <a:ext cx="5390515" cy="395097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6" name="내용 개체 틀 5"/>
          <p:cNvSpPr txBox="1">
            <a:spLocks/>
          </p:cNvSpPr>
          <p:nvPr>
            <p:ph type="obj"/>
          </p:nvPr>
        </p:nvSpPr>
        <p:spPr>
          <a:xfrm rot="0">
            <a:off x="6193155" y="2176780"/>
            <a:ext cx="5390515" cy="395097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8" name="날짜 개체 틀 7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</a:p>
        </p:txBody>
      </p:sp>
      <p:sp>
        <p:nvSpPr>
          <p:cNvPr id="9" name="바닥글 개체 틀 8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8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슬라이드 번호 개체 틀 2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8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8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2565" cy="116268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4767580" y="457200"/>
            <a:ext cx="6816090" cy="548767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609600" y="1435735"/>
            <a:ext cx="4012565" cy="46920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9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6" name="날짜 개체 틀 5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</a:p>
        </p:txBody>
      </p:sp>
      <p:sp>
        <p:nvSpPr>
          <p:cNvPr id="7" name="바닥글 개체 틀 6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8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3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2565" cy="116268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09600" y="1435735"/>
            <a:ext cx="4012565" cy="46920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9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그림 개체 틀 3"/>
          <p:cNvSpPr txBox="1">
            <a:spLocks/>
          </p:cNvSpPr>
          <p:nvPr>
            <p:ph type="pic"/>
          </p:nvPr>
        </p:nvSpPr>
        <p:spPr>
          <a:xfrm rot="0">
            <a:off x="4767580" y="457200"/>
            <a:ext cx="6816090" cy="548767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6" name="날짜 개체 틀 5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</a:p>
        </p:txBody>
      </p:sp>
      <p:sp>
        <p:nvSpPr>
          <p:cNvPr id="7" name="바닥글 개체 틀 6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8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609600" y="1600200"/>
            <a:ext cx="10974070" cy="452755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8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839200" y="274320"/>
            <a:ext cx="2744470" cy="585343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609600" y="274320"/>
            <a:ext cx="8035290" cy="585343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8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963295" y="2908300"/>
            <a:ext cx="10363200" cy="1499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963295" y="4406900"/>
            <a:ext cx="10363200" cy="13633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7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3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4"/>
          <p:cNvSpPr txBox="1">
            <a:spLocks noGrp="1"/>
          </p:cNvSpPr>
          <p:nvPr>
            <p:ph idx="2"/>
          </p:nvPr>
        </p:nvSpPr>
        <p:spPr>
          <a:xfrm>
            <a:off x="6193155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6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7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609600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4"/>
          <p:cNvSpPr txBox="1">
            <a:spLocks noGrp="1"/>
          </p:cNvSpPr>
          <p:nvPr>
            <p:ph type="body" idx="2"/>
          </p:nvPr>
        </p:nvSpPr>
        <p:spPr>
          <a:xfrm>
            <a:off x="6193155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5"/>
          <p:cNvSpPr txBox="1">
            <a:spLocks noGrp="1"/>
          </p:cNvSpPr>
          <p:nvPr>
            <p:ph idx="3"/>
          </p:nvPr>
        </p:nvSpPr>
        <p:spPr>
          <a:xfrm>
            <a:off x="609600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6"/>
          <p:cNvSpPr txBox="1">
            <a:spLocks noGrp="1"/>
          </p:cNvSpPr>
          <p:nvPr>
            <p:ph idx="4"/>
          </p:nvPr>
        </p:nvSpPr>
        <p:spPr>
          <a:xfrm>
            <a:off x="6193155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7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8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9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3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4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7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3"/>
          <p:cNvSpPr txBox="1">
            <a:spLocks noGrp="1"/>
          </p:cNvSpPr>
          <p:nvPr>
            <p:ph idx="1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4"/>
          <p:cNvSpPr txBox="1">
            <a:spLocks noGrp="1"/>
          </p:cNvSpPr>
          <p:nvPr>
            <p:ph type="body" idx="2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6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7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7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4"/>
          <p:cNvSpPr txBox="1">
            <a:spLocks noGrp="1"/>
          </p:cNvSpPr>
          <p:nvPr>
            <p:ph type="pic" idx="2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6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7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Relationship Id="rId9" Type="http://schemas.openxmlformats.org/officeDocument/2006/relationships/slideLayout" Target="../slideLayouts/slideLayout20.xml"></Relationship><Relationship Id="rId10" Type="http://schemas.openxmlformats.org/officeDocument/2006/relationships/slideLayout" Target="../slideLayouts/slideLayout21.xml"></Relationship><Relationship Id="rId11" Type="http://schemas.openxmlformats.org/officeDocument/2006/relationships/slideLayout" Target="../slideLayouts/slideLayout22.xml"></Relationship><Relationship Id="rId12" Type="http://schemas.openxmlformats.org/officeDocument/2006/relationships/theme" Target="../theme/theme2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2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3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09600" y="1600200"/>
            <a:ext cx="10974070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09600" y="6263640"/>
            <a:ext cx="24396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267200" y="6263640"/>
            <a:ext cx="36588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±¼¸²"/>
          <a:ea typeface="±¼¸²"/>
        </a:defRPr>
      </a:lvl1pPr>
    </p:titleStyle>
    <p:bodyStyle>
      <a:lvl1pPr algn="l" marL="342900" indent="-342900" defTabSz="914400" latinLnBrk="1">
        <a:spcBef>
          <a:spcPct val="20000"/>
        </a:spcBef>
        <a:buFont typeface="±¼¸²"/>
        <a:buChar char="•"/>
        <a:defRPr lang="ko-KR" smtClean="0" sz="2800" baseline="0">
          <a:solidFill>
            <a:srgbClr val="000000"/>
          </a:solidFill>
          <a:latin typeface="±¼¸²"/>
          <a:ea typeface="±¼¸²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±¼¸²"/>
          <a:ea typeface="±¼¸²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182215541.pn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image" Target="../media/fImage434081498467.png"></Relationship><Relationship Id="rId2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790575" y="606425"/>
            <a:ext cx="10365105" cy="147320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디지털 신호 처리 HW#2</a:t>
            </a:r>
            <a:endParaRPr lang="ko-KR" altLang="en-US" sz="59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828800" y="2399030"/>
            <a:ext cx="8536305" cy="17570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강상욱 교수님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9632315" y="4399915"/>
            <a:ext cx="410400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 컴퓨터과학과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 컴퓨터과학전공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   201311126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         서우일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295910" y="497840"/>
            <a:ext cx="11287760" cy="56299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1200" cap="none" dirty="0" smtClean="0" b="0">
              <a:solidFill>
                <a:srgbClr val="000000"/>
              </a:solidFill>
              <a:latin typeface="굴림" charset="0"/>
              <a:ea typeface="굴림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굴림" charset="0"/>
                <a:ea typeface="굴림" charset="0"/>
              </a:rPr>
              <a:t>HW#2 : Simple Python coding</a:t>
            </a:r>
            <a:endParaRPr lang="ko-KR" altLang="en-US" sz="1800" cap="none" dirty="0" smtClean="0" b="0">
              <a:solidFill>
                <a:srgbClr val="000000"/>
              </a:solidFill>
              <a:latin typeface="굴림" charset="0"/>
              <a:ea typeface="굴림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000000"/>
                </a:solidFill>
                <a:latin typeface="굴림" charset="0"/>
                <a:ea typeface="굴림" charset="0"/>
              </a:rPr>
              <a:t># 3x3 matrix</a:t>
            </a:r>
            <a:r>
              <a:rPr lang="en-US" altLang="ko-KR" sz="1000" cap="none" dirty="0" smtClean="0" b="0">
                <a:solidFill>
                  <a:srgbClr val="000000"/>
                </a:solidFill>
                <a:latin typeface="굴림" charset="0"/>
                <a:ea typeface="굴림" charset="0"/>
              </a:rPr>
              <a:t/>
            </a:r>
            <a:br>
              <a:rPr lang="en-US" altLang="ko-KR" sz="1000" cap="none" dirty="0" smtClean="0" b="0">
                <a:solidFill>
                  <a:srgbClr val="000000"/>
                </a:solidFill>
                <a:latin typeface="굴림" charset="0"/>
                <a:ea typeface="굴림" charset="0"/>
              </a:rPr>
            </a:br>
            <a:r>
              <a:rPr lang="en-US" altLang="ko-KR" sz="1000" cap="none" dirty="0" smtClean="0" b="0">
                <a:solidFill>
                  <a:srgbClr val="000000"/>
                </a:solidFill>
                <a:latin typeface="굴림" charset="0"/>
                <a:ea typeface="굴림" charset="0"/>
              </a:rPr>
              <a:t>X = [[10,7,3],</a:t>
            </a:r>
            <a:r>
              <a:rPr lang="en-US" altLang="ko-KR" sz="1000" cap="none" dirty="0" smtClean="0" b="0">
                <a:solidFill>
                  <a:srgbClr val="000000"/>
                </a:solidFill>
                <a:latin typeface="굴림" charset="0"/>
                <a:ea typeface="굴림" charset="0"/>
              </a:rPr>
              <a:t/>
            </a:r>
            <a:br>
              <a:rPr lang="en-US" altLang="ko-KR" sz="1000" cap="none" dirty="0" smtClean="0" b="0">
                <a:solidFill>
                  <a:srgbClr val="000000"/>
                </a:solidFill>
                <a:latin typeface="굴림" charset="0"/>
                <a:ea typeface="굴림" charset="0"/>
              </a:rPr>
            </a:br>
            <a:r>
              <a:rPr lang="en-US" altLang="ko-KR" sz="1000" cap="none" dirty="0" smtClean="0" b="0">
                <a:solidFill>
                  <a:srgbClr val="000000"/>
                </a:solidFill>
                <a:latin typeface="굴림" charset="0"/>
                <a:ea typeface="굴림" charset="0"/>
              </a:rPr>
              <a:t>   [4 ,12,6],</a:t>
            </a:r>
            <a:r>
              <a:rPr lang="en-US" altLang="ko-KR" sz="1000" cap="none" dirty="0" smtClean="0" b="0">
                <a:solidFill>
                  <a:srgbClr val="000000"/>
                </a:solidFill>
                <a:latin typeface="굴림" charset="0"/>
                <a:ea typeface="굴림" charset="0"/>
              </a:rPr>
              <a:t/>
            </a:r>
            <a:br>
              <a:rPr lang="en-US" altLang="ko-KR" sz="1000" cap="none" dirty="0" smtClean="0" b="0">
                <a:solidFill>
                  <a:srgbClr val="000000"/>
                </a:solidFill>
                <a:latin typeface="굴림" charset="0"/>
                <a:ea typeface="굴림" charset="0"/>
              </a:rPr>
            </a:br>
            <a:r>
              <a:rPr lang="en-US" altLang="ko-KR" sz="1000" cap="none" dirty="0" smtClean="0" b="0">
                <a:solidFill>
                  <a:srgbClr val="000000"/>
                </a:solidFill>
                <a:latin typeface="굴림" charset="0"/>
                <a:ea typeface="굴림" charset="0"/>
              </a:rPr>
              <a:t>   [7 ,8,9]]</a:t>
            </a:r>
            <a:r>
              <a:rPr lang="en-US" altLang="ko-KR" sz="1000" cap="none" dirty="0" smtClean="0" b="0">
                <a:solidFill>
                  <a:srgbClr val="000000"/>
                </a:solidFill>
                <a:latin typeface="굴림" charset="0"/>
                <a:ea typeface="굴림" charset="0"/>
              </a:rPr>
              <a:t/>
            </a:r>
            <a:br>
              <a:rPr lang="en-US" altLang="ko-KR" sz="1000" cap="none" dirty="0" smtClean="0" b="0">
                <a:solidFill>
                  <a:srgbClr val="000000"/>
                </a:solidFill>
                <a:latin typeface="굴림" charset="0"/>
                <a:ea typeface="굴림" charset="0"/>
              </a:rPr>
            </a:br>
            <a:r>
              <a:rPr lang="en-US" altLang="ko-KR" sz="1000" cap="none" dirty="0" smtClean="0" b="0">
                <a:solidFill>
                  <a:srgbClr val="000000"/>
                </a:solidFill>
                <a:latin typeface="굴림" charset="0"/>
                <a:ea typeface="굴림" charset="0"/>
              </a:rPr>
              <a:t># 3x4 matrix</a:t>
            </a:r>
            <a:r>
              <a:rPr lang="en-US" altLang="ko-KR" sz="1000" cap="none" dirty="0" smtClean="0" b="0">
                <a:solidFill>
                  <a:srgbClr val="000000"/>
                </a:solidFill>
                <a:latin typeface="굴림" charset="0"/>
                <a:ea typeface="굴림" charset="0"/>
              </a:rPr>
              <a:t/>
            </a:r>
            <a:br>
              <a:rPr lang="en-US" altLang="ko-KR" sz="1000" cap="none" dirty="0" smtClean="0" b="0">
                <a:solidFill>
                  <a:srgbClr val="000000"/>
                </a:solidFill>
                <a:latin typeface="굴림" charset="0"/>
                <a:ea typeface="굴림" charset="0"/>
              </a:rPr>
            </a:br>
            <a:r>
              <a:rPr lang="en-US" altLang="ko-KR" sz="1000" cap="none" dirty="0" smtClean="0" b="0">
                <a:solidFill>
                  <a:srgbClr val="000000"/>
                </a:solidFill>
                <a:latin typeface="굴림" charset="0"/>
                <a:ea typeface="굴림" charset="0"/>
              </a:rPr>
              <a:t>Y = [[5,8,7,2],</a:t>
            </a:r>
            <a:r>
              <a:rPr lang="en-US" altLang="ko-KR" sz="1000" cap="none" dirty="0" smtClean="0" b="0">
                <a:solidFill>
                  <a:srgbClr val="000000"/>
                </a:solidFill>
                <a:latin typeface="굴림" charset="0"/>
                <a:ea typeface="굴림" charset="0"/>
              </a:rPr>
              <a:t/>
            </a:r>
            <a:br>
              <a:rPr lang="en-US" altLang="ko-KR" sz="1000" cap="none" dirty="0" smtClean="0" b="0">
                <a:solidFill>
                  <a:srgbClr val="000000"/>
                </a:solidFill>
                <a:latin typeface="굴림" charset="0"/>
                <a:ea typeface="굴림" charset="0"/>
              </a:rPr>
            </a:br>
            <a:r>
              <a:rPr lang="en-US" altLang="ko-KR" sz="1000" cap="none" dirty="0" smtClean="0" b="0">
                <a:solidFill>
                  <a:srgbClr val="000000"/>
                </a:solidFill>
                <a:latin typeface="굴림" charset="0"/>
                <a:ea typeface="굴림" charset="0"/>
              </a:rPr>
              <a:t>   [6,7,3,0],</a:t>
            </a:r>
            <a:r>
              <a:rPr lang="en-US" altLang="ko-KR" sz="1000" cap="none" dirty="0" smtClean="0" b="0">
                <a:solidFill>
                  <a:srgbClr val="000000"/>
                </a:solidFill>
                <a:latin typeface="굴림" charset="0"/>
                <a:ea typeface="굴림" charset="0"/>
              </a:rPr>
              <a:t/>
            </a:r>
            <a:br>
              <a:rPr lang="en-US" altLang="ko-KR" sz="1000" cap="none" dirty="0" smtClean="0" b="0">
                <a:solidFill>
                  <a:srgbClr val="000000"/>
                </a:solidFill>
                <a:latin typeface="굴림" charset="0"/>
                <a:ea typeface="굴림" charset="0"/>
              </a:rPr>
            </a:br>
            <a:r>
              <a:rPr lang="en-US" altLang="ko-KR" sz="1000" cap="none" dirty="0" smtClean="0" b="0">
                <a:solidFill>
                  <a:srgbClr val="000000"/>
                </a:solidFill>
                <a:latin typeface="굴림" charset="0"/>
                <a:ea typeface="굴림" charset="0"/>
              </a:rPr>
              <a:t>   [4,5,9,1]]</a:t>
            </a:r>
            <a:endParaRPr lang="ko-KR" altLang="en-US" sz="1000" cap="none" dirty="0" smtClean="0" b="0">
              <a:solidFill>
                <a:srgbClr val="000000"/>
              </a:solidFill>
              <a:latin typeface="굴림" charset="0"/>
              <a:ea typeface="굴림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000000"/>
                </a:solidFill>
                <a:latin typeface="굴림" charset="0"/>
                <a:ea typeface="굴림" charset="0"/>
              </a:rPr>
              <a:t>두 개의 메트릭스를 곱하여 결과를 출력하는 프로그램을 coding 하세요.</a:t>
            </a:r>
            <a:endParaRPr lang="ko-KR" altLang="en-US" sz="1000" cap="none" dirty="0" smtClean="0" b="0">
              <a:solidFill>
                <a:srgbClr val="000000"/>
              </a:solidFill>
              <a:latin typeface="굴림" charset="0"/>
              <a:ea typeface="굴림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rgbClr val="000000"/>
                </a:solidFill>
                <a:latin typeface="굴림" charset="0"/>
                <a:ea typeface="굴림" charset="0"/>
              </a:rPr>
              <a:t>제출은 하나의 보고서 형태로 하되 source code와 출력된 결과물을 캡쳐한 것을 포함해야 합니다.</a:t>
            </a:r>
            <a:endParaRPr lang="ko-KR" altLang="en-US" sz="1000" cap="none" dirty="0" smtClean="0" b="0">
              <a:solidFill>
                <a:srgbClr val="000000"/>
              </a:solidFill>
              <a:latin typeface="굴림" charset="0"/>
              <a:ea typeface="굴림" charset="0"/>
            </a:endParaRPr>
          </a:p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2946400" y="147320"/>
            <a:ext cx="6514465" cy="7086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HW #2 과제 내용입니다.</a:t>
            </a:r>
            <a:endParaRPr lang="ko-KR" altLang="en-US" sz="4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will9/AppData/Roaming/PolarisOffice/ETemp/5332_768576/fImage11822155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20825" y="1923415"/>
            <a:ext cx="9150985" cy="4738370"/>
          </a:xfrm>
          <a:prstGeom prst="rect"/>
          <a:noFill/>
        </p:spPr>
      </p:pic>
      <p:sp>
        <p:nvSpPr>
          <p:cNvPr id="3" name="텍스트 상자 2"/>
          <p:cNvSpPr txBox="1">
            <a:spLocks/>
          </p:cNvSpPr>
          <p:nvPr/>
        </p:nvSpPr>
        <p:spPr>
          <a:xfrm rot="0">
            <a:off x="672465" y="201930"/>
            <a:ext cx="9205595" cy="15697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작성한 프로그램의 Source Code입니다.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numpy를 import하여 linalg를 사용하였고,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Dot을 이용하여 Matrix를 계산하였습니다.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will9/AppData/Roaming/PolarisOffice/ETemp/5332_768576/fImage434081498467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53515" y="1439545"/>
            <a:ext cx="8463915" cy="4492625"/>
          </a:xfrm>
          <a:prstGeom prst="rect"/>
          <a:noFill/>
        </p:spPr>
      </p:pic>
      <p:sp>
        <p:nvSpPr>
          <p:cNvPr id="3" name="텍스트 상자 2"/>
          <p:cNvSpPr txBox="1">
            <a:spLocks/>
          </p:cNvSpPr>
          <p:nvPr/>
        </p:nvSpPr>
        <p:spPr>
          <a:xfrm rot="0">
            <a:off x="1358900" y="564515"/>
            <a:ext cx="676973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프로그램을 실행한 캡쳐입니다.</a:t>
            </a:r>
            <a:endParaRPr lang="ko-KR" altLang="en-US" sz="3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4</Pages>
  <Paragraphs>0</Paragraphs>
  <Words>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Polaris Office</dc:creator>
  <cp:lastModifiedBy>서우일</cp:lastModifiedBy>
  <dc:title>PowerPoint 프레젠테이션</dc:title>
  <dcterms:modified xsi:type="dcterms:W3CDTF">2016-08-19T04:44:35Z</dcterms:modified>
</cp:coreProperties>
</file>