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sldIdLst>
    <p:sldId id="256" r:id="rId15"/>
    <p:sldId id="257" r:id="rId1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377385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790575" y="606425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디지털 신호 처리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 rot="0">
            <a:off x="1828800" y="239903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강상욱 교수님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632315" y="4399915"/>
            <a:ext cx="41040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컴퓨터과학과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컴퓨터과학전공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201311126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서우일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2280_1438936/fImage4237738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16430" y="-1113790"/>
            <a:ext cx="8677910" cy="8587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