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9" r:id="rId13"/>
  </p:sldMasterIdLst>
  <p:sldIdLst>
    <p:sldId id="256" r:id="rId15"/>
    <p:sldId id="258" r:id="rId16"/>
    <p:sldId id="259" r:id="rId17"/>
    <p:sldId id="257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05639341.png"></Relationship><Relationship Id="rId2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084157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5961659169.wmf"></Relationship><Relationship Id="rId3" Type="http://schemas.openxmlformats.org/officeDocument/2006/relationships/image" Target="../media/fImage76926167572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1491724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387017984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5841018467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703781026334.png"></Relationship><Relationship Id="rId3" Type="http://schemas.openxmlformats.org/officeDocument/2006/relationships/image" Target="../media/fImage58729141.wmf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1135996500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644107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8661095724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690261111478.png"></Relationship><Relationship Id="rId3" Type="http://schemas.openxmlformats.org/officeDocument/2006/relationships/image" Target="../media/fImage5872948467.wmf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968118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5198956334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-190500" y="226060"/>
            <a:ext cx="12383770" cy="147256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 with NAND gate 의 bdf입니다.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7840_10466592/fImage2056393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841500"/>
            <a:ext cx="12185650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flip-flop의 RTL Viewer입니다.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7840_10466592/fImage3208415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550" y="1675130"/>
            <a:ext cx="10440035" cy="4778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-619125" y="274320"/>
            <a:ext cx="13303885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flip-flop의 Gate Level Simulation입니다.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will9/AppData/Roaming/PolarisOffice/ETemp/7840_10466592/fImage115961659169.wmf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848850" y="1525905"/>
            <a:ext cx="3393440" cy="231076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0064750" y="4095750"/>
            <a:ext cx="3524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will9/AppData/Roaming/PolarisOffice/ETemp/7840_10466592/fImage76926167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230755" y="1529715"/>
            <a:ext cx="11986895" cy="602742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9985375" y="4270375"/>
            <a:ext cx="385826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진리표대로 S와R이 동시에 1이 아닌 구간에서는 Q값이 R값에 영향을 받았고, S와 R이 1인 구간에서는 C가 1일떄 D의 영향을 받았습니다.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동시에 0인구간은 피해야하지만 순서대로 입력받는 quartus의 특성상 구간이 존재했는데,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5412_10534600/fImage8514917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13080" y="1671320"/>
            <a:ext cx="11880215" cy="4953635"/>
          </a:xfrm>
          <a:prstGeom prst="rect"/>
          <a:noFill/>
        </p:spPr>
      </p:pic>
      <p:sp>
        <p:nvSpPr>
          <p:cNvPr id="5" name="텍스트 개체 틀 4"/>
          <p:cNvSpPr txBox="1">
            <a:spLocks/>
          </p:cNvSpPr>
          <p:nvPr>
            <p:ph type="title" idx="2"/>
          </p:nvPr>
        </p:nvSpPr>
        <p:spPr>
          <a:xfrm rot="0">
            <a:off x="-619125" y="274320"/>
            <a:ext cx="13304520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flip-flop의 propagation delay입니다.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1800840" y="1971040"/>
            <a:ext cx="16744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12ns의 시간이 나왔습니다.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5412_10534600/fImage8387017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" y="-4445"/>
            <a:ext cx="10645775" cy="496125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3969385" y="5157470"/>
            <a:ext cx="59677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제일 낮게 근접한 propagation delay를 찾는도중에 바뀌는 기점인 부분에서 7ns를 기준으로 양옆으로 나눈 결과, 아주 얇게 나왔으므로 최소한의 시간이라고 생각했습니다.(확신은 못할것같습니다)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2280_16051344/fImage3058410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750" y="1664335"/>
            <a:ext cx="10401935" cy="4831715"/>
          </a:xfrm>
          <a:prstGeom prst="rect"/>
          <a:noFill/>
        </p:spPr>
      </p:pic>
      <p:sp>
        <p:nvSpPr>
          <p:cNvPr id="5" name="텍스트 개체 틀 4"/>
          <p:cNvSpPr txBox="1">
            <a:spLocks/>
          </p:cNvSpPr>
          <p:nvPr>
            <p:ph type="ctrTitle" idx="2"/>
          </p:nvPr>
        </p:nvSpPr>
        <p:spPr>
          <a:xfrm rot="0">
            <a:off x="-190500" y="226060"/>
            <a:ext cx="12383770" cy="147256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 with NAND gate 의 RTL view입니다.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470910" y="1699260"/>
            <a:ext cx="12215495" cy="5250815"/>
          </a:xfrm>
          <a:prstGeom prst="rect"/>
          <a:noFill/>
        </p:spPr>
      </p:pic>
      <p:sp>
        <p:nvSpPr>
          <p:cNvPr id="5" name="텍스트 개체 틀 4"/>
          <p:cNvSpPr txBox="1">
            <a:spLocks/>
          </p:cNvSpPr>
          <p:nvPr>
            <p:ph type="ctrTitle" idx="2"/>
          </p:nvPr>
        </p:nvSpPr>
        <p:spPr>
          <a:xfrm rot="0">
            <a:off x="-190500" y="226060"/>
            <a:ext cx="12383770" cy="147256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 with NAND gate 의 </a:t>
            </a: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Gate Level Simulation입니다.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820150" y="2190750"/>
            <a:ext cx="5791835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Clk을 consist인 1의 값으로 설정하고, 그에 따른 D값의 변화가 올바르게 나타났습니다.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will9/AppData/Roaming/PolarisOffice/ETemp/7840_10466592/fImage58729141.wmf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71305" y="3592830"/>
            <a:ext cx="2283460" cy="147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383790" y="1064260"/>
            <a:ext cx="12116435" cy="621855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317500" y="-15875"/>
            <a:ext cx="11287760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 WITH NAND GATE의 Propagation Delay가 9ns가 나왔습니다.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0115550" y="1562100"/>
            <a:ext cx="4344670" cy="19380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D의 Rising edge와 Q의 Rising edge사이의 시간차가 9ns가 나왔습니다.그러므로 Propagation Delay가 9ns가 되겠습니다.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2280_16051344/fImage21644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1000" y="1714500"/>
            <a:ext cx="11449685" cy="51441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743200" y="590550"/>
            <a:ext cx="10287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LATCH의 BDF입니다.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2280_16051344/fImage30866109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66700" y="1344930"/>
            <a:ext cx="12726035" cy="616140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724150" y="438150"/>
            <a:ext cx="91630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LATCH의 RTL VIEW입니다.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30630" y="1478280"/>
            <a:ext cx="12024995" cy="538797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295400" y="476250"/>
            <a:ext cx="925830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Latch의 Gate Leve Simulation입니다.</a:t>
            </a:r>
            <a:endParaRPr lang="ko-KR" altLang="en-US" sz="4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0915650" y="1943100"/>
            <a:ext cx="422973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En의 값을 CONSIST한 1의 값으로 넣어서, 그에 따르게 Q가 변화하는 모습입니다. 정상적인 출력입니다.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will9/AppData/Roaming/PolarisOffice/ETemp/7840_10466592/fImage5872948467.wmf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759180" y="4767580"/>
            <a:ext cx="2283460" cy="147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Latch Propagation Delay입니다.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2280_16051344/fImage69968118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38250" y="1645920"/>
            <a:ext cx="11925935" cy="535749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1033125" y="1952625"/>
            <a:ext cx="3620135" cy="3107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D의 Rising Edge에서 Q의 Rising Edge까지의 시간차이가 10ns가 나왔습니다. 그러므로 Propagation Delay는 10ns가 되겠습니다.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 Flip-flop의 BDF파일입니다.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will9/AppData/Roaming/PolarisOffice/ETemp/7840_10466592/fImage2519895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" y="1651000"/>
            <a:ext cx="10532745" cy="5932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