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eg" ContentType="image/jpeg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8" r:id="rId13"/>
  </p:sldMasterIdLst>
  <p:sldIdLst>
    <p:sldId id="256" r:id="rId15"/>
    <p:sldId id="259" r:id="rId16"/>
    <p:sldId id="261" r:id="rId17"/>
    <p:sldId id="262" r:id="rId18"/>
    <p:sldId id="264" r:id="rId19"/>
    <p:sldId id="265" r:id="rId20"/>
    <p:sldId id="266" r:id="rId21"/>
    <p:sldId id="267" r:id="rId22"/>
    <p:sldId id="263" r:id="rId23"/>
    <p:sldId id="268" r:id="rId24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598589741.jpeg"></Relationship><Relationship Id="rId2" Type="http://schemas.openxmlformats.org/officeDocument/2006/relationships/image" Target="../media/fImage230951048467.jpeg"></Relationship><Relationship Id="rId3" Type="http://schemas.openxmlformats.org/officeDocument/2006/relationships/image" Target="../media/fImage505381056334.jpe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49031006500.jpeg"></Relationship><Relationship Id="rId3" Type="http://schemas.openxmlformats.org/officeDocument/2006/relationships/image" Target="../media/fImage237211069169.jpe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10251125724.png"></Relationship><Relationship Id="rId3" Type="http://schemas.openxmlformats.org/officeDocument/2006/relationships/image" Target="../media/fImage237211131478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3781209358.jpeg"></Relationship><Relationship Id="rId3" Type="http://schemas.openxmlformats.org/officeDocument/2006/relationships/image" Target="../media/fImage362811216962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17011354464.jpe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6081415705.jpeg"></Relationship><Relationship Id="rId3" Type="http://schemas.openxmlformats.org/officeDocument/2006/relationships/image" Target="../media/fImage223781438145.jpe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74821483281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95661546827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6081279961.jpeg"></Relationship><Relationship Id="rId3" Type="http://schemas.openxmlformats.org/officeDocument/2006/relationships/image" Target="../media/fImage7864515649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4628_21348888/fImage598589741.jpe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99940" y="1238250"/>
            <a:ext cx="7593330" cy="568833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-1701165" y="911860"/>
            <a:ext cx="2899410" cy="1061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4817110" y="450215"/>
            <a:ext cx="73755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State Diagram입니다. 옆의 그림대로 A(t+1)과 B(t+1)을 구해서 표를 만들고, State Diagram을 완성했습니다. Y=A입니다.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will9/AppData/Roaming/PolarisOffice/ETemp/4628_21348888/fImage23095104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" y="3521710"/>
            <a:ext cx="4444365" cy="3336925"/>
          </a:xfrm>
          <a:prstGeom prst="rect"/>
          <a:noFill/>
        </p:spPr>
      </p:pic>
      <p:pic>
        <p:nvPicPr>
          <p:cNvPr id="6" name="그림 5" descr="C:/Users/will9/AppData/Roaming/PolarisOffice/ETemp/4628_21348888/fImage50538105633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4613275" cy="3456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discussions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Specification으로 도식화한 회로를 직접 구할수 있고, 그 회로가 정상동작하는지 직접 확인 할 수 있다는 것을 알게 되었습니다.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Reset을 회로에 입력하는 이유는, 정확하게 알 수 있는 방법은 잘 모르겠지만, 오작동에 의해 Reset에 0이 되는 값이 입력되지 않도록 1을 설정하여 고정하는 것으로 생각했습니다.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will9/AppData/Roaming/PolarisOffice/ETemp/4628_21348888/fImage249031006500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05" y="2354580"/>
            <a:ext cx="5995035" cy="4505960"/>
          </a:xfrm>
          <a:prstGeom prst="rect"/>
          <a:noFill/>
        </p:spPr>
      </p:pic>
      <p:pic>
        <p:nvPicPr>
          <p:cNvPr id="5" name="그림 4" descr="C:/Users/will9/AppData/Roaming/PolarisOffice/ETemp/4628_21348888/fImage237211069169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00750" y="2231390"/>
            <a:ext cx="6179185" cy="4631690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1755775" y="1197610"/>
            <a:ext cx="98926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Timing Sequence를 구했고, 제 임의대로 input을 설정한뒤, 이것을 이용하여 Timimg Diagram을 그려보았습니다.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will9/AppData/Roaming/PolarisOffice/ETemp/4628_21348888/fImage81025112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66945" y="1664970"/>
            <a:ext cx="8999855" cy="5189855"/>
          </a:xfrm>
          <a:prstGeom prst="rect"/>
          <a:noFill/>
        </p:spPr>
      </p:pic>
      <p:pic>
        <p:nvPicPr>
          <p:cNvPr id="4" name="그림 3" descr="C:/Users/will9/AppData/Roaming/PolarisOffice/ETemp/4628_21348888/fImage237211131478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414780" y="1945640"/>
            <a:ext cx="6179185" cy="463169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1809750" y="381000"/>
            <a:ext cx="102736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직접 BDF를 이용하여 만들어서 다이어그램을 비교해 본 결과, 동일한 결과가 나왔습니다.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7565390" y="1659890"/>
            <a:ext cx="6777355" cy="370205"/>
          </a:xfrm>
          <a:prstGeom prst="rect"/>
          <a:solidFill>
            <a:srgbClr val="FFFF00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0       1        2        3        4        5        6        7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4628_21348888/fImage223781209358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40640" y="2381250"/>
            <a:ext cx="5960110" cy="4479290"/>
          </a:xfrm>
          <a:prstGeom prst="rect"/>
          <a:noFill/>
        </p:spPr>
      </p:pic>
      <p:pic>
        <p:nvPicPr>
          <p:cNvPr id="3" name="그림 2" descr="C:/Users/will9/AppData/Roaming/PolarisOffice/ETemp/4628_21348888/fImage362811216962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50890" y="2109470"/>
            <a:ext cx="6346190" cy="474980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1143000" y="815975"/>
            <a:ext cx="100425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Lab08-2의 Timing Sequence입니다. 임의의 input을 제가 설정하고 specification대로 010이 연속으로 나올시에 다음의 output이 1인 오른쪽의State Diagram입니다,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will9/AppData/Roaming/PolarisOffice/ETemp/4628_21348888/fImage31701135446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2890" y="965835"/>
            <a:ext cx="7325995" cy="545719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2136140" y="271780"/>
            <a:ext cx="81648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Lab08-2에서의 회로를 설계하기위해 A(t+1)과 B(t+1), Y의 식을 구했습니다.(이 사진에서의 표기는 Z라고 하였습니다)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will9/AppData/Roaming/PolarisOffice/ETemp/4628_21348888/fImage306081415705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26080" y="856615"/>
            <a:ext cx="7856220" cy="585216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4829810" y="258445"/>
            <a:ext cx="83686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Timing Diagram입니다.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will9/AppData/Roaming/PolarisOffice/ETemp/4628_21348888/fImage223781438145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557530" y="4123055"/>
            <a:ext cx="3429000" cy="25876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will9/AppData/Roaming/PolarisOffice/ETemp/4628_21348888/fImage37482148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" y="1206500"/>
            <a:ext cx="11895455" cy="587629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2794000" y="95250"/>
            <a:ext cx="67792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구한 식으로 BDF를 이용하여 회로를 완성하였습니다.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4628_21348888/fImage3956615468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01625" y="1000125"/>
            <a:ext cx="12656820" cy="576707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1809750" y="492125"/>
            <a:ext cx="94780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혹시나 회로그린것이 알아보기 힘들 경우를 대비하여 RTL Viewer까지 사용했습니다.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4628_21348888/fImage30608127996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502025" y="2791460"/>
            <a:ext cx="5598160" cy="4178300"/>
          </a:xfrm>
          <a:prstGeom prst="rect"/>
          <a:noFill/>
        </p:spPr>
      </p:pic>
      <p:pic>
        <p:nvPicPr>
          <p:cNvPr id="3" name="그림 2" descr="C:/Users/will9/AppData/Roaming/PolarisOffice/ETemp/4628_21348888/fImage7864515649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00250" y="1127125"/>
            <a:ext cx="10564495" cy="592645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2111375" y="63500"/>
            <a:ext cx="70650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이와같이 제가 이전에 그렸던 Timing Diagram과 똑같은 모습으로 나왔습니다.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5445125" y="1222375"/>
            <a:ext cx="7461885" cy="370205"/>
          </a:xfrm>
          <a:prstGeom prst="rect"/>
          <a:solidFill>
            <a:srgbClr val="FFFF00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0          1           2           3          4          5           6          7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서우일</cp:lastModifiedBy>
  <dc:title>PowerPoint 프레젠테이션</dc:title>
  <dcterms:modified xsi:type="dcterms:W3CDTF">2016-08-19T04:44:35Z</dcterms:modified>
</cp:coreProperties>
</file>