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7" r:id="rId13"/>
  </p:sldMasterIdLst>
  <p:sldIdLst>
    <p:sldId id="257" r:id="rId15"/>
    <p:sldId id="256" r:id="rId16"/>
    <p:sldId id="258" r:id="rId17"/>
    <p:sldId id="259" r:id="rId18"/>
    <p:sldId id="260" r:id="rId19"/>
    <p:sldId id="261" r:id="rId20"/>
    <p:sldId id="262" r:id="rId21"/>
    <p:sldId id="263" r:id="rId22"/>
    <p:sldId id="26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1A1F-1C89-4A73-9F5F-E0EE6253E708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6695-A921-420D-BD3E-C715D091D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32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1A1F-1C89-4A73-9F5F-E0EE6253E708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6695-A921-420D-BD3E-C715D091D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59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1A1F-1C89-4A73-9F5F-E0EE6253E708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6695-A921-420D-BD3E-C715D091D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66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1A1F-1C89-4A73-9F5F-E0EE6253E708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6695-A921-420D-BD3E-C715D091D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96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1A1F-1C89-4A73-9F5F-E0EE6253E708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6695-A921-420D-BD3E-C715D091D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58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1A1F-1C89-4A73-9F5F-E0EE6253E708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6695-A921-420D-BD3E-C715D091D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14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1A1F-1C89-4A73-9F5F-E0EE6253E708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6695-A921-420D-BD3E-C715D091D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5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1A1F-1C89-4A73-9F5F-E0EE6253E708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6695-A921-420D-BD3E-C715D091D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2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1A1F-1C89-4A73-9F5F-E0EE6253E708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6695-A921-420D-BD3E-C715D091D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91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1A1F-1C89-4A73-9F5F-E0EE6253E708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6695-A921-420D-BD3E-C715D091D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8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1A1F-1C89-4A73-9F5F-E0EE6253E708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6695-A921-420D-BD3E-C715D091D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29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51A1F-1C89-4A73-9F5F-E0EE6253E708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26695-A921-420D-BD3E-C715D091D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07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2.xml"></Relationship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image" Target="../media/fImage5326231841.png"></Relationship><Relationship Id="rId2" Type="http://schemas.openxmlformats.org/officeDocument/2006/relationships/image" Target="../media/fImage507803198467.png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31864"/>
              </p:ext>
            </p:extLst>
          </p:nvPr>
        </p:nvGraphicFramePr>
        <p:xfrm>
          <a:off x="1580523" y="-436904"/>
          <a:ext cx="8128001" cy="729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037919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8015444"/>
                    </a:ext>
                  </a:extLst>
                </a:gridCol>
              </a:tblGrid>
              <a:tr h="431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74435"/>
                  </a:ext>
                </a:extLst>
              </a:tr>
              <a:tr h="427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14117"/>
                  </a:ext>
                </a:extLst>
              </a:tr>
              <a:tr h="427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12831"/>
                  </a:ext>
                </a:extLst>
              </a:tr>
              <a:tr h="427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80882"/>
                  </a:ext>
                </a:extLst>
              </a:tr>
              <a:tr h="427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14494"/>
                  </a:ext>
                </a:extLst>
              </a:tr>
              <a:tr h="427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7845"/>
                  </a:ext>
                </a:extLst>
              </a:tr>
              <a:tr h="427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92389"/>
                  </a:ext>
                </a:extLst>
              </a:tr>
              <a:tr h="427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966149"/>
                  </a:ext>
                </a:extLst>
              </a:tr>
              <a:tr h="427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353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75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 rot="0">
            <a:off x="4942205" y="1151890"/>
            <a:ext cx="3954145" cy="9226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K-Map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Minimized SOP=B’D’+AD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Minimized POS=(A’+D)*(B+D’)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157220" y="2128520"/>
          <a:ext cx="6198235" cy="444817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239520"/>
                <a:gridCol w="1240155"/>
                <a:gridCol w="1240155"/>
                <a:gridCol w="1240155"/>
                <a:gridCol w="1238250"/>
              </a:tblGrid>
              <a:tr h="889635">
                <a:tc>
                  <a:txBody>
                    <a:bodyPr/>
                    <a:lstStyle/>
                    <a:p>
                      <a:pPr marL="0" indent="0" algn="just" fontAlgn="base" defTabSz="914400" ea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AB          CD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00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01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11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10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635"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00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1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BF4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1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BF4C"/>
                    </a:solidFill>
                  </a:tcPr>
                </a:tc>
              </a:tr>
              <a:tr h="889635"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01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635"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11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1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1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635"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10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1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BF4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1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1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1</a:t>
                      </a:r>
                      <a:endParaRPr lang="ko-KR" altLang="en-US" sz="1000" kern="1200" dirty="0" smtClean="0" b="0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BF4C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59245" y="874395"/>
            <a:ext cx="3558540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822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/>
          <p:cNvSpPr txBox="1"/>
          <p:nvPr/>
        </p:nvSpPr>
        <p:spPr>
          <a:xfrm>
            <a:off x="5854147" y="0"/>
            <a:ext cx="403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47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83"/>
            <a:ext cx="12105814" cy="6809520"/>
          </a:xfrm>
        </p:spPr>
      </p:pic>
      <p:sp>
        <p:nvSpPr>
          <p:cNvPr id="5" name="TextBox 4"/>
          <p:cNvSpPr txBox="1"/>
          <p:nvPr/>
        </p:nvSpPr>
        <p:spPr>
          <a:xfrm>
            <a:off x="4533967" y="1598618"/>
            <a:ext cx="270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Minimized SOP=AD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4353" y="5446461"/>
            <a:ext cx="257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Minimized SOP=B’D’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55611" y="1413952"/>
            <a:ext cx="203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Cost : 6+3 =9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50087" y="3965713"/>
            <a:ext cx="158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AD+B’D’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586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extBox 1"/>
          <p:cNvSpPr txBox="1"/>
          <p:nvPr/>
        </p:nvSpPr>
        <p:spPr>
          <a:xfrm>
            <a:off x="7546975" y="1417955"/>
            <a:ext cx="192405" cy="708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ADBF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7851775" y="1417955"/>
            <a:ext cx="192405" cy="708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01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8004175" y="1417955"/>
            <a:ext cx="192405" cy="708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11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8176895" y="1417955"/>
            <a:ext cx="192405" cy="708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01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8368665" y="1417955"/>
            <a:ext cx="192405" cy="708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111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8537575" y="1417955"/>
            <a:ext cx="192405" cy="708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8702040" y="1417955"/>
            <a:ext cx="192405" cy="708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11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93810" y="1417955"/>
            <a:ext cx="192405" cy="708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9034780" y="1417955"/>
            <a:ext cx="192405" cy="708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25485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" y="-506027"/>
            <a:ext cx="12102548" cy="7364027"/>
          </a:xfrm>
        </p:spPr>
      </p:pic>
      <p:sp>
        <p:nvSpPr>
          <p:cNvPr id="5" name="TextBox 4"/>
          <p:cNvSpPr txBox="1"/>
          <p:nvPr/>
        </p:nvSpPr>
        <p:spPr>
          <a:xfrm>
            <a:off x="6390860" y="655983"/>
            <a:ext cx="403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66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C:/Users/will9/AppData/Roaming/PolarisOffice/ETemp/4848_16437192/image5.PN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-194945"/>
            <a:ext cx="10026015" cy="7423785"/>
          </a:xfrm>
          <a:prstGeom prst="rect"/>
          <a:noFill/>
        </p:spPr>
      </p:pic>
      <p:sp>
        <p:nvSpPr>
          <p:cNvPr id="3" name="TextBox 2"/>
          <p:cNvSpPr txBox="1"/>
          <p:nvPr/>
        </p:nvSpPr>
        <p:spPr>
          <a:xfrm>
            <a:off x="4297045" y="2312035"/>
            <a:ext cx="295211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Minimized POS = A’+D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97045" y="5201285"/>
            <a:ext cx="295211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Minimized POS = B+D’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85635" y="2681605"/>
            <a:ext cx="295211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(A’+D)*(B+D’)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78090" y="1943100"/>
            <a:ext cx="203009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Cost : 6+3 =9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673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1" y="278296"/>
            <a:ext cx="11976619" cy="6579704"/>
          </a:xfrm>
        </p:spPr>
      </p:pic>
      <p:sp>
        <p:nvSpPr>
          <p:cNvPr id="3" name="TextBox 2"/>
          <p:cNvSpPr txBox="1"/>
          <p:nvPr/>
        </p:nvSpPr>
        <p:spPr>
          <a:xfrm>
            <a:off x="7023652" y="1888435"/>
            <a:ext cx="19215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</a:t>
            </a:r>
          </a:p>
          <a:p>
            <a:r>
              <a:rPr lang="en-US" altLang="ko-KR" sz="1000" dirty="0"/>
              <a:t>B</a:t>
            </a:r>
          </a:p>
          <a:p>
            <a:r>
              <a:rPr lang="en-US" altLang="ko-KR" sz="1000" dirty="0"/>
              <a:t>D</a:t>
            </a:r>
          </a:p>
          <a:p>
            <a:r>
              <a:rPr lang="en-US" altLang="ko-KR" sz="1000" dirty="0"/>
              <a:t>F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7268818" y="1888435"/>
            <a:ext cx="19215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01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7460975" y="1888435"/>
            <a:ext cx="19215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7653132" y="1888435"/>
            <a:ext cx="19215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845289" y="1888435"/>
            <a:ext cx="19215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8037446" y="1888435"/>
            <a:ext cx="19215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8229603" y="1888435"/>
            <a:ext cx="19215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8421760" y="1888435"/>
            <a:ext cx="19215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8660288" y="1888435"/>
            <a:ext cx="19215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8859075" y="1888435"/>
            <a:ext cx="19215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01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9057862" y="1888435"/>
            <a:ext cx="19215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01</a:t>
            </a:r>
          </a:p>
          <a:p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9263274" y="1888435"/>
            <a:ext cx="19215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9501812" y="1888435"/>
            <a:ext cx="19215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11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9693969" y="1888435"/>
            <a:ext cx="19215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01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9886126" y="1888435"/>
            <a:ext cx="19215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0114720" y="1888435"/>
            <a:ext cx="19215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10348295" y="1888435"/>
            <a:ext cx="19215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519742" y="1888435"/>
            <a:ext cx="19215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01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10728873" y="1888435"/>
            <a:ext cx="19215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0938004" y="1888435"/>
            <a:ext cx="19215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1157511" y="1888435"/>
            <a:ext cx="19215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1349668" y="1888435"/>
            <a:ext cx="19215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111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2119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altLang="ko-KR" dirty="0" err="1"/>
              <a:t>Discusstion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Minimized SOP Gate Level Simutlation과 Minimized POS Gate Level Simulation에서 진리표 순서대로 한 싸이클이 나온것을 확인했습니다.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will9/AppData/Roaming/PolarisOffice/ETemp/4848_16437192/fImage53262318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82040" y="3173730"/>
            <a:ext cx="5389880" cy="3971925"/>
          </a:xfrm>
          <a:prstGeom prst="rect"/>
          <a:noFill/>
        </p:spPr>
      </p:pic>
      <p:pic>
        <p:nvPicPr>
          <p:cNvPr id="5" name="그림 4" descr="C:/Users/will9/AppData/Roaming/PolarisOffice/ETemp/4848_16437192/fImage50780319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77000" y="2776855"/>
            <a:ext cx="5159375" cy="397954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334768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309</Paragraphs>
  <Words>371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g518-00</dc:creator>
  <cp:lastModifiedBy>서우일</cp:lastModifiedBy>
  <dc:title>PowerPoint 프레젠테이션</dc:title>
  <dcterms:modified xsi:type="dcterms:W3CDTF">2017-04-02T00:34:34Z</dcterms:modified>
</cp:coreProperties>
</file>