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.png" ContentType="image/png"/>
  <Override PartName="/ppt/media/image2.png" ContentType="image/png"/>
  <Override PartName="/ppt/media/image22.png" ContentType="image/png"/>
  <Override PartName="/ppt/media/image7.png" ContentType="image/png"/>
  <Override PartName="/ppt/media/image27.png" ContentType="image/png"/>
  <Override PartName="/ppt/media/image11.png" ContentType="image/png"/>
  <Override PartName="/ppt/media/image26.png" ContentType="image/png"/>
  <Override PartName="/ppt/media/image21.png" ContentType="image/png"/>
  <Override PartName="/ppt/media/image6.png" ContentType="image/png"/>
  <Override PartName="/ppt/media/image10.png" ContentType="image/png"/>
  <Override PartName="/ppt/media/image25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8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316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680"/>
            <a:ext cx="1097316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32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96468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96468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96468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3160" cy="4526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316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320"/>
            <a:ext cx="10973160" cy="530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3160" cy="4526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232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964680"/>
            <a:ext cx="1097316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316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964680"/>
            <a:ext cx="1097316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232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6468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96468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964680"/>
            <a:ext cx="35330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316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320"/>
            <a:ext cx="10973160" cy="530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452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96468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64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680"/>
            <a:ext cx="10973160" cy="21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1200"/>
            <a:ext cx="10363320" cy="147168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ko-KR" sz="5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제목 스타일 편집</a:t>
            </a:r>
            <a:endParaRPr b="0" lang="ko-KR" sz="59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9144000" y="6263640"/>
            <a:ext cx="2438640" cy="45756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9D24372-5CF3-4239-A42E-A1869F8A03B1}" type="slidenum">
              <a:rPr b="0" lang="en-US" sz="1200" spc="-1" strike="noStrike">
                <a:solidFill>
                  <a:srgbClr val="898989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480" y="6263640"/>
            <a:ext cx="2438640" cy="4575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D6D5B4A3-7FF2-410A-B2FB-9724EBF98361}" type="datetime1">
              <a:rPr b="0" lang="en-US" sz="1200" spc="-1" strike="noStrike">
                <a:solidFill>
                  <a:srgbClr val="898989"/>
                </a:solidFill>
                <a:latin typeface="맑은 고딕"/>
                <a:ea typeface="맑은 고딕"/>
              </a:rPr>
              <a:t>09/13/2019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267080" y="6263640"/>
            <a:ext cx="3657960" cy="4575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±¼¸²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±¼¸²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±¼¸²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±¼¸²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±¼¸²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±¼¸²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±¼¸²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±¼¸²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±¼¸²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±¼¸²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±¼¸²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160" cy="11433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5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제목 스타일 편집</a:t>
            </a:r>
            <a:endParaRPr b="0" lang="ko-KR" sz="59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3160" cy="452664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맑은 고딕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편집합니다</a:t>
            </a:r>
            <a:endParaRPr b="0" lang="ko-KR" sz="2800" spc="-1" strike="noStrike">
              <a:solidFill>
                <a:srgbClr val="000000"/>
              </a:solidFill>
              <a:latin typeface="±¼¸²"/>
            </a:endParaRPr>
          </a:p>
          <a:p>
            <a:pPr marL="685800" indent="-228240">
              <a:lnSpc>
                <a:spcPct val="90000"/>
              </a:lnSpc>
              <a:buClr>
                <a:srgbClr val="000000"/>
              </a:buClr>
              <a:buFont typeface="맑은 고딕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±¼¸²"/>
            </a:endParaRPr>
          </a:p>
          <a:p>
            <a:pPr marL="1143000" indent="-228240">
              <a:lnSpc>
                <a:spcPct val="90000"/>
              </a:lnSpc>
              <a:buClr>
                <a:srgbClr val="000000"/>
              </a:buClr>
              <a:buFont typeface="맑은 고딕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±¼¸²"/>
            </a:endParaRPr>
          </a:p>
          <a:p>
            <a:pPr marL="1600200" indent="-228240">
              <a:lnSpc>
                <a:spcPct val="90000"/>
              </a:lnSpc>
              <a:buClr>
                <a:srgbClr val="000000"/>
              </a:buClr>
              <a:buFont typeface="맑은 고딕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±¼¸²"/>
            </a:endParaRPr>
          </a:p>
          <a:p>
            <a:pPr marL="2057400" indent="-228240">
              <a:lnSpc>
                <a:spcPct val="90000"/>
              </a:lnSpc>
              <a:buClr>
                <a:srgbClr val="000000"/>
              </a:buClr>
              <a:buFont typeface="맑은 고딕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다섯째 수준</a:t>
            </a:r>
            <a:endParaRPr b="0" lang="ko-KR" sz="16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9144000" y="6263640"/>
            <a:ext cx="2438640" cy="45756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9B3283E-8F32-40F6-9A6C-490925637939}" type="slidenum">
              <a:rPr b="0" lang="en-US" sz="1200" spc="-1" strike="noStrike">
                <a:solidFill>
                  <a:srgbClr val="898989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09480" y="6263640"/>
            <a:ext cx="2438640" cy="4575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28966634-AC96-4391-9A77-5AC9CFBC0DD3}" type="datetime1">
              <a:rPr b="0" lang="en-US" sz="1200" spc="-1" strike="noStrike">
                <a:solidFill>
                  <a:srgbClr val="898989"/>
                </a:solidFill>
                <a:latin typeface="맑은 고딕"/>
                <a:ea typeface="맑은 고딕"/>
              </a:rPr>
              <a:t>09/13/2019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267080" y="6263640"/>
            <a:ext cx="3657960" cy="4575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1840" y="116280"/>
            <a:ext cx="10364760" cy="1472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ko-KR" sz="5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Pintos Project Part.2</a:t>
            </a:r>
            <a:endParaRPr b="0" lang="ko-KR" sz="59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96240" y="2543040"/>
            <a:ext cx="8535240" cy="175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손성훈 교수님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885520" y="4778280"/>
            <a:ext cx="3203280" cy="11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컴퓨터과학과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컴퓨터과학전공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201311126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서우일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33" name="그림 4" descr="C:/Users/will9/AppData/Roaming/PolarisOffice/ETemp/3224_24492424/fImage292051615705.png"/>
          <p:cNvPicPr/>
          <p:nvPr/>
        </p:nvPicPr>
        <p:blipFill>
          <a:blip r:embed="rId1"/>
          <a:stretch/>
        </p:blipFill>
        <p:spPr>
          <a:xfrm>
            <a:off x="133200" y="1585080"/>
            <a:ext cx="5962320" cy="50670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6018480" y="2957760"/>
            <a:ext cx="471456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처음에 쓰레드가 생성될때의 값은 바뀌지 않고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thread_get_priority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함수가 호출될 때마다 우선순위 값이 바뀌게 하였습니다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구현결과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36" name="그림 4" descr="C:/Users/will9/AppData/Roaming/PolarisOffice/ETemp/3224_24492424/fImage671341738145.png"/>
          <p:cNvPicPr/>
          <p:nvPr/>
        </p:nvPicPr>
        <p:blipFill>
          <a:blip r:embed="rId1"/>
          <a:stretch/>
        </p:blipFill>
        <p:spPr>
          <a:xfrm>
            <a:off x="52560" y="852840"/>
            <a:ext cx="5595840" cy="3163680"/>
          </a:xfrm>
          <a:prstGeom prst="rect">
            <a:avLst/>
          </a:prstGeom>
          <a:ln>
            <a:noFill/>
          </a:ln>
        </p:spPr>
      </p:pic>
      <p:pic>
        <p:nvPicPr>
          <p:cNvPr id="137" name="그림 5" descr="C:/Users/will9/AppData/Roaming/PolarisOffice/ETemp/3224_24492424/fImage668001743281.png"/>
          <p:cNvPicPr/>
          <p:nvPr/>
        </p:nvPicPr>
        <p:blipFill>
          <a:blip r:embed="rId2"/>
          <a:stretch/>
        </p:blipFill>
        <p:spPr>
          <a:xfrm>
            <a:off x="5635800" y="859320"/>
            <a:ext cx="5425560" cy="3147480"/>
          </a:xfrm>
          <a:prstGeom prst="rect">
            <a:avLst/>
          </a:prstGeom>
          <a:ln>
            <a:noFill/>
          </a:ln>
        </p:spPr>
      </p:pic>
      <p:pic>
        <p:nvPicPr>
          <p:cNvPr id="138" name="그림 6" descr="C:/Users/will9/AppData/Roaming/PolarisOffice/ETemp/3224_24492424/fImage895421756827.png"/>
          <p:cNvPicPr/>
          <p:nvPr/>
        </p:nvPicPr>
        <p:blipFill>
          <a:blip r:embed="rId3"/>
          <a:stretch/>
        </p:blipFill>
        <p:spPr>
          <a:xfrm>
            <a:off x="106560" y="4016520"/>
            <a:ext cx="4496760" cy="2558160"/>
          </a:xfrm>
          <a:prstGeom prst="rect">
            <a:avLst/>
          </a:prstGeom>
          <a:ln>
            <a:noFill/>
          </a:ln>
        </p:spPr>
      </p:pic>
      <p:pic>
        <p:nvPicPr>
          <p:cNvPr id="139" name="그림 7" descr="C:/Users/will9/AppData/Roaming/PolarisOffice/ETemp/3224_24492424/fImage626421769961.png"/>
          <p:cNvPicPr/>
          <p:nvPr/>
        </p:nvPicPr>
        <p:blipFill>
          <a:blip r:embed="rId4"/>
          <a:stretch/>
        </p:blipFill>
        <p:spPr>
          <a:xfrm>
            <a:off x="4625280" y="4016520"/>
            <a:ext cx="3543480" cy="256500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8208720" y="4027680"/>
            <a:ext cx="3898440" cy="20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Priority change,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Priority preempt,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Priority fifo,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Priority sema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위의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명령어까지는 오류가 발생하지 않았습니다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구현결과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42" name="그림 2" descr="C:/Users/will9/AppData/Roaming/PolarisOffice/ETemp/3224_24492424/fImage149378183491.png"/>
          <p:cNvPicPr/>
          <p:nvPr/>
        </p:nvPicPr>
        <p:blipFill>
          <a:blip r:embed="rId1"/>
          <a:stretch/>
        </p:blipFill>
        <p:spPr>
          <a:xfrm>
            <a:off x="-3240" y="916920"/>
            <a:ext cx="5698800" cy="4934160"/>
          </a:xfrm>
          <a:prstGeom prst="rect">
            <a:avLst/>
          </a:prstGeom>
          <a:ln>
            <a:noFill/>
          </a:ln>
        </p:spPr>
      </p:pic>
      <p:pic>
        <p:nvPicPr>
          <p:cNvPr id="143" name="그림 3" descr="C:/Users/will9/AppData/Roaming/PolarisOffice/ETemp/3224_24492424/fImage749871842995.png"/>
          <p:cNvPicPr/>
          <p:nvPr/>
        </p:nvPicPr>
        <p:blipFill>
          <a:blip r:embed="rId2"/>
          <a:stretch/>
        </p:blipFill>
        <p:spPr>
          <a:xfrm>
            <a:off x="5729040" y="917640"/>
            <a:ext cx="5403960" cy="2762640"/>
          </a:xfrm>
          <a:prstGeom prst="rect">
            <a:avLst/>
          </a:prstGeom>
          <a:ln>
            <a:noFill/>
          </a:ln>
        </p:spPr>
      </p:pic>
      <p:pic>
        <p:nvPicPr>
          <p:cNvPr id="144" name="그림 4" descr="C:/Users/will9/AppData/Roaming/PolarisOffice/ETemp/3224_24492424/fImage966821851942.png"/>
          <p:cNvPicPr/>
          <p:nvPr/>
        </p:nvPicPr>
        <p:blipFill>
          <a:blip r:embed="rId3"/>
          <a:stretch/>
        </p:blipFill>
        <p:spPr>
          <a:xfrm>
            <a:off x="5694840" y="3689280"/>
            <a:ext cx="5980680" cy="31690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 flipH="1" flipV="1">
            <a:off x="2271600" y="1962720"/>
            <a:ext cx="1059480" cy="26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12600" y="5863680"/>
            <a:ext cx="555408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뒤의 명령어들은 커널 패닉이 발생했는데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위의 명령어를 통과하지 못한 것으로 보입니다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코드 작성에서 잘못된 부분이 있는것 같습니다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구현결과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48" name="그림 2" descr="C:/Users/will9/AppData/Roaming/PolarisOffice/ETemp/3224_24492424/fImage918941964827.png"/>
          <p:cNvPicPr/>
          <p:nvPr/>
        </p:nvPicPr>
        <p:blipFill>
          <a:blip r:embed="rId1"/>
          <a:stretch/>
        </p:blipFill>
        <p:spPr>
          <a:xfrm>
            <a:off x="-720" y="1089000"/>
            <a:ext cx="5982120" cy="3299760"/>
          </a:xfrm>
          <a:prstGeom prst="rect">
            <a:avLst/>
          </a:prstGeom>
          <a:ln>
            <a:noFill/>
          </a:ln>
        </p:spPr>
      </p:pic>
      <p:pic>
        <p:nvPicPr>
          <p:cNvPr id="149" name="그림 3" descr="C:/Users/will9/AppData/Roaming/PolarisOffice/ETemp/3224_24492424/fImage892631975436.png"/>
          <p:cNvPicPr/>
          <p:nvPr/>
        </p:nvPicPr>
        <p:blipFill>
          <a:blip r:embed="rId2"/>
          <a:stretch/>
        </p:blipFill>
        <p:spPr>
          <a:xfrm>
            <a:off x="5983560" y="1086480"/>
            <a:ext cx="5623920" cy="32922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5560" y="4494600"/>
            <a:ext cx="595476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위의 명령어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priority donate lower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쓰레드가 락을 얻은 뒤에 인터럽트 오류가 발생했고 명령어 성공조차 하지 못했습니다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069960" y="4429800"/>
            <a:ext cx="563148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Priority donate chain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명령어가 끝나긴했지만 이어지는 실행에서 실패하였습니다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조원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7360" y="1333440"/>
            <a:ext cx="80557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컴퓨터과학과 컴퓨터과학전공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201311126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서우일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184640" y="4197240"/>
            <a:ext cx="22968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10300320" y="1887840"/>
            <a:ext cx="226728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알람리스트의 다음값이 존재하지않을때까지 반복합니다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7" name="그림 16" descr=""/>
          <p:cNvPicPr/>
          <p:nvPr/>
        </p:nvPicPr>
        <p:blipFill>
          <a:blip r:embed="rId1"/>
          <a:stretch/>
        </p:blipFill>
        <p:spPr>
          <a:xfrm>
            <a:off x="-3240" y="2855520"/>
            <a:ext cx="7442640" cy="42224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415600" y="4261320"/>
            <a:ext cx="37850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알람 리스트를 만들고 그 안에 들어갈 구조체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alarm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선언합니다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186520" y="5934600"/>
            <a:ext cx="681192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쓰레드별 만료 시간을 저장합니다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현재 쓰레드를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입력합니다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쓰레드를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block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시킵니다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    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알람 리스트 안에 만료 시간을 기준으로 순서대로 저장합니다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" name="그림 18" descr="C:/Users/will9/AppData/Roaming/PolarisOffice/ETemp/3224_24492424/fImage2004413941.png"/>
          <p:cNvPicPr/>
          <p:nvPr/>
        </p:nvPicPr>
        <p:blipFill>
          <a:blip r:embed="rId2"/>
          <a:stretch/>
        </p:blipFill>
        <p:spPr>
          <a:xfrm>
            <a:off x="5669280" y="593640"/>
            <a:ext cx="6286680" cy="299808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>
            <a:off x="10978560" y="1515600"/>
            <a:ext cx="217656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정렬된 알람리스트값의 앞부터 만료되었는지 확인하고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더이상 만료되지않았으면 멈춥니다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0805760" y="2394720"/>
            <a:ext cx="2395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지났다면 쓰레드를 언블락하고 리스트에서 값을 지웁니다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0885680" y="2852280"/>
            <a:ext cx="19821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알람값을 리스트의 다음 알람으로 교체합니다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TextShape 8"/>
          <p:cNvSpPr txBox="1"/>
          <p:nvPr/>
        </p:nvSpPr>
        <p:spPr>
          <a:xfrm>
            <a:off x="3240" y="29160"/>
            <a:ext cx="10974240" cy="1144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2.1 Alarm Clock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개선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95" name="그림 19" descr="C:/Users/will9/AppData/Roaming/PolarisOffice/ETemp/3224_24492424/fImage88911408467.png"/>
          <p:cNvPicPr/>
          <p:nvPr/>
        </p:nvPicPr>
        <p:blipFill>
          <a:blip r:embed="rId3"/>
          <a:stretch/>
        </p:blipFill>
        <p:spPr>
          <a:xfrm>
            <a:off x="-23400" y="992520"/>
            <a:ext cx="4324680" cy="1603800"/>
          </a:xfrm>
          <a:prstGeom prst="rect">
            <a:avLst/>
          </a:prstGeom>
          <a:ln>
            <a:noFill/>
          </a:ln>
        </p:spPr>
      </p:pic>
      <p:sp>
        <p:nvSpPr>
          <p:cNvPr id="96" name="CustomShape 9"/>
          <p:cNvSpPr/>
          <p:nvPr/>
        </p:nvSpPr>
        <p:spPr>
          <a:xfrm>
            <a:off x="2867040" y="2169720"/>
            <a:ext cx="28285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&lt;-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알람리스트 초기화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240" y="2916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2.1 Alarm Clock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98" name="그림 4" descr="C:/Users/will9/AppData/Roaming/PolarisOffice/ETemp/3224_24492424/fImage218771376334.png"/>
          <p:cNvPicPr/>
          <p:nvPr/>
        </p:nvPicPr>
        <p:blipFill>
          <a:blip r:embed="rId1"/>
          <a:stretch/>
        </p:blipFill>
        <p:spPr>
          <a:xfrm>
            <a:off x="60840" y="1238400"/>
            <a:ext cx="7610760" cy="35924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6095880" y="1924200"/>
            <a:ext cx="618696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같은 만료시각을 따로 확인하지 않더라도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정렬된 목록에서 맨 앞에서부터 만료여부 확인을 통해 처리가 가능합니다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48400" y="119520"/>
            <a:ext cx="10974240" cy="1144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2.1 Alarm Clock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개선 결과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467280" y="3074040"/>
            <a:ext cx="272556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각 알람 명령에 대하여 오류가 없이 작동하였습니다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그림 9" descr=""/>
          <p:cNvPicPr/>
          <p:nvPr/>
        </p:nvPicPr>
        <p:blipFill>
          <a:blip r:embed="rId1"/>
          <a:stretch/>
        </p:blipFill>
        <p:spPr>
          <a:xfrm>
            <a:off x="109080" y="1102320"/>
            <a:ext cx="4534200" cy="3155040"/>
          </a:xfrm>
          <a:prstGeom prst="rect">
            <a:avLst/>
          </a:prstGeom>
          <a:ln>
            <a:noFill/>
          </a:ln>
        </p:spPr>
      </p:pic>
      <p:pic>
        <p:nvPicPr>
          <p:cNvPr id="103" name="그림 10" descr=""/>
          <p:cNvPicPr/>
          <p:nvPr/>
        </p:nvPicPr>
        <p:blipFill>
          <a:blip r:embed="rId2"/>
          <a:stretch/>
        </p:blipFill>
        <p:spPr>
          <a:xfrm>
            <a:off x="128160" y="4258440"/>
            <a:ext cx="4496040" cy="2758680"/>
          </a:xfrm>
          <a:prstGeom prst="rect">
            <a:avLst/>
          </a:prstGeom>
          <a:ln>
            <a:noFill/>
          </a:ln>
        </p:spPr>
      </p:pic>
      <p:pic>
        <p:nvPicPr>
          <p:cNvPr id="104" name="그림 11" descr=""/>
          <p:cNvPicPr/>
          <p:nvPr/>
        </p:nvPicPr>
        <p:blipFill>
          <a:blip r:embed="rId3"/>
          <a:stretch/>
        </p:blipFill>
        <p:spPr>
          <a:xfrm>
            <a:off x="4651200" y="1094760"/>
            <a:ext cx="4671360" cy="3170160"/>
          </a:xfrm>
          <a:prstGeom prst="rect">
            <a:avLst/>
          </a:prstGeom>
          <a:ln>
            <a:noFill/>
          </a:ln>
        </p:spPr>
      </p:pic>
      <p:pic>
        <p:nvPicPr>
          <p:cNvPr id="105" name="그림 12" descr="C:/Users/will9/AppData/Roaming/PolarisOffice/ETemp/3224_24492424/fImage23778675724.png"/>
          <p:cNvPicPr/>
          <p:nvPr/>
        </p:nvPicPr>
        <p:blipFill>
          <a:blip r:embed="rId4"/>
          <a:stretch/>
        </p:blipFill>
        <p:spPr>
          <a:xfrm>
            <a:off x="9339480" y="-7560"/>
            <a:ext cx="3155760" cy="2728800"/>
          </a:xfrm>
          <a:prstGeom prst="rect">
            <a:avLst/>
          </a:prstGeom>
          <a:ln>
            <a:noFill/>
          </a:ln>
        </p:spPr>
      </p:pic>
      <p:pic>
        <p:nvPicPr>
          <p:cNvPr id="106" name="그림 13" descr=""/>
          <p:cNvPicPr/>
          <p:nvPr/>
        </p:nvPicPr>
        <p:blipFill>
          <a:blip r:embed="rId5"/>
          <a:stretch/>
        </p:blipFill>
        <p:spPr>
          <a:xfrm>
            <a:off x="4645080" y="4266000"/>
            <a:ext cx="2697840" cy="1531800"/>
          </a:xfrm>
          <a:prstGeom prst="rect">
            <a:avLst/>
          </a:prstGeom>
          <a:ln>
            <a:noFill/>
          </a:ln>
        </p:spPr>
      </p:pic>
      <p:pic>
        <p:nvPicPr>
          <p:cNvPr id="107" name="그림 14" descr=""/>
          <p:cNvPicPr/>
          <p:nvPr/>
        </p:nvPicPr>
        <p:blipFill>
          <a:blip r:embed="rId6"/>
          <a:stretch/>
        </p:blipFill>
        <p:spPr>
          <a:xfrm>
            <a:off x="7385760" y="4255920"/>
            <a:ext cx="2758680" cy="15393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-23040" y="3240"/>
            <a:ext cx="10974240" cy="1144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3680" y="1149480"/>
            <a:ext cx="10849320" cy="49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Ready_list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들어가는 경우</a:t>
            </a:r>
            <a:endParaRPr b="0" lang="en-US" sz="2000" spc="-1" strike="noStrike">
              <a:latin typeface="Arial"/>
            </a:endParaRPr>
          </a:p>
          <a:p>
            <a:pPr marL="482760" indent="-22824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1.     Thread_create ()</a:t>
            </a:r>
            <a:endParaRPr b="0" lang="en-US" sz="2000" spc="-1" strike="noStrike">
              <a:latin typeface="Arial"/>
            </a:endParaRPr>
          </a:p>
          <a:p>
            <a:pPr marL="482760" indent="-22824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     Thread_unblock ()</a:t>
            </a:r>
            <a:endParaRPr b="0" lang="en-US" sz="2000" spc="-1" strike="noStrike">
              <a:latin typeface="Arial"/>
            </a:endParaRPr>
          </a:p>
          <a:p>
            <a:pPr marL="482760" indent="-22824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3.     Threead_yield ()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현재 진행중인 쓰레드와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Ready list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들어온 쓰레드가 비교되는 방법으로는</a:t>
            </a:r>
            <a:endParaRPr b="0" lang="en-US" sz="2000" spc="-1" strike="noStrike">
              <a:latin typeface="Arial"/>
            </a:endParaRPr>
          </a:p>
          <a:p>
            <a:pPr marL="482760" indent="-22824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1.     3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가지 모든 경우에 비교하게 하는가</a:t>
            </a:r>
            <a:endParaRPr b="0" lang="en-US" sz="2000" spc="-1" strike="noStrike">
              <a:latin typeface="Arial"/>
            </a:endParaRPr>
          </a:p>
          <a:p>
            <a:pPr marL="762120" indent="-2538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A.      3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가지 함수에 다 입력하여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Ready list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진입할 때마다 현재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running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중인 쓰레드</a:t>
            </a:r>
            <a:endParaRPr b="0" lang="en-US" sz="2000" spc="-1" strike="noStrike">
              <a:latin typeface="Arial"/>
            </a:endParaRPr>
          </a:p>
          <a:p>
            <a:pPr marL="762120" indent="-2538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비교한다</a:t>
            </a:r>
            <a:endParaRPr b="0" lang="en-US" sz="2000" spc="-1" strike="noStrike">
              <a:latin typeface="Arial"/>
            </a:endParaRPr>
          </a:p>
          <a:p>
            <a:pPr marL="762120" indent="-253800"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82760" indent="-22824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새로 들어온걸 감지해서 현재 진행중인 쓰레드가 알아차리고 바꾸게 하는가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A.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한가지 함수에만 입력하면 되지만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B.      Ready_list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갯수 변화를 이용하여 감지하려고 하면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쓰레드가 종료되어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사라지면서 새로운 쓰레드가 리스트로 들어와 갯수가 같은 경우가 있을 수 있다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그래서 비교방법에서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번을 선택하였습니다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11" name="그림 4" descr="C:/Users/will9/AppData/Roaming/PolarisOffice/ETemp/3224_24492424/fImage325841666500.png"/>
          <p:cNvPicPr/>
          <p:nvPr/>
        </p:nvPicPr>
        <p:blipFill>
          <a:blip r:embed="rId1"/>
          <a:stretch/>
        </p:blipFill>
        <p:spPr>
          <a:xfrm>
            <a:off x="-28440" y="1940400"/>
            <a:ext cx="9534240" cy="38973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431400" y="1808640"/>
            <a:ext cx="4443480" cy="11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Ready list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정렬되어있지 않으면 정리를 하고 리스트의 맨 첫번째 값을 리턴하고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정리되어있으면 정리를하지않고 맨 첫번째 값을 리턴하게 하였습니다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그림 6" descr="C:/Users/will9/AppData/Roaming/PolarisOffice/ETemp/3224_24492424/fImage263622029169.png"/>
          <p:cNvPicPr/>
          <p:nvPr/>
        </p:nvPicPr>
        <p:blipFill>
          <a:blip r:embed="rId2"/>
          <a:stretch/>
        </p:blipFill>
        <p:spPr>
          <a:xfrm>
            <a:off x="8373600" y="4078080"/>
            <a:ext cx="2987280" cy="27054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232560" y="1020600"/>
            <a:ext cx="79293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Ready queue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운영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16" name="그림 4" descr="C:/Users/will9/AppData/Roaming/PolarisOffice/ETemp/3224_24492424/fImage361891465724.png"/>
          <p:cNvPicPr/>
          <p:nvPr/>
        </p:nvPicPr>
        <p:blipFill>
          <a:blip r:embed="rId1"/>
          <a:stretch/>
        </p:blipFill>
        <p:spPr>
          <a:xfrm>
            <a:off x="4372560" y="3718080"/>
            <a:ext cx="4822560" cy="30240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7516440" y="4313520"/>
            <a:ext cx="4649760" cy="11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Thread.c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thread_create()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함수의 마지막 부분에 현재 쓰레드의 우선순위가 생성되는 쓰레드의 우선순위보다 작은지를 판단하게 했습니다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80360" y="968400"/>
            <a:ext cx="39009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Preemption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시점의 변경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그림 9" descr="C:/Users/will9/AppData/Roaming/PolarisOffice/ETemp/3224_24492424/fImage263622101478.png"/>
          <p:cNvPicPr/>
          <p:nvPr/>
        </p:nvPicPr>
        <p:blipFill>
          <a:blip r:embed="rId2"/>
          <a:stretch/>
        </p:blipFill>
        <p:spPr>
          <a:xfrm>
            <a:off x="25920" y="1419840"/>
            <a:ext cx="3745440" cy="339768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3641760" y="1265400"/>
            <a:ext cx="510192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Time slice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의해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Round Robin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되는 기능을 주석처리하여 없앴습니다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22" name="그림 4" descr="C:/Users/will9/AppData/Roaming/PolarisOffice/ETemp/3224_24492424/fImage341061599358.png"/>
          <p:cNvPicPr/>
          <p:nvPr/>
        </p:nvPicPr>
        <p:blipFill>
          <a:blip r:embed="rId1"/>
          <a:stretch/>
        </p:blipFill>
        <p:spPr>
          <a:xfrm>
            <a:off x="3435480" y="3745080"/>
            <a:ext cx="4623840" cy="31766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7852320" y="4185360"/>
            <a:ext cx="433980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Thread_yield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시에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ready queue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들어가면서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running thread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우선순위를 비교하였습니다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80360" y="968400"/>
            <a:ext cx="39009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Preemption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시점의 변경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그림 7" descr="C:/Users/will9/AppData/Roaming/PolarisOffice/ETemp/3224_24492424/fImage308982086962.png"/>
          <p:cNvPicPr/>
          <p:nvPr/>
        </p:nvPicPr>
        <p:blipFill>
          <a:blip r:embed="rId2"/>
          <a:stretch/>
        </p:blipFill>
        <p:spPr>
          <a:xfrm>
            <a:off x="0" y="1343520"/>
            <a:ext cx="4287240" cy="273780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3939480" y="1472400"/>
            <a:ext cx="497232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쓰레드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unblock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시에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ready queue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들어가면서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running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중인 쓰레드와의 우선순위를 비교하여 쓰레드를 교체하도록 하였습니다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-23040" y="3240"/>
            <a:ext cx="10974960" cy="114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2.2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 스케쥴러 구현</a:t>
            </a:r>
            <a:endParaRPr b="0" lang="ko-KR" sz="4400" spc="-1" strike="noStrike">
              <a:solidFill>
                <a:srgbClr val="000000"/>
              </a:solidFill>
              <a:latin typeface="±¼¸²"/>
            </a:endParaRPr>
          </a:p>
        </p:txBody>
      </p:sp>
      <p:pic>
        <p:nvPicPr>
          <p:cNvPr id="128" name="그림 4" descr="C:/Users/will9/AppData/Roaming/PolarisOffice/ETemp/3224_24492424/fImage547411634464.png"/>
          <p:cNvPicPr/>
          <p:nvPr/>
        </p:nvPicPr>
        <p:blipFill>
          <a:blip r:embed="rId1"/>
          <a:stretch/>
        </p:blipFill>
        <p:spPr>
          <a:xfrm>
            <a:off x="-2520" y="1459080"/>
            <a:ext cx="7093080" cy="532152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747400" y="1587960"/>
            <a:ext cx="462384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세마포어에 값이 들어가는 순간에 우선순위를 기준으로 정리되어야 한다고 생각하였습니다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669280" y="2828160"/>
            <a:ext cx="511452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현재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idle_thread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semaphore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있는 쓰레드의 우선순위보다 크면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semaphore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있는 쓰레드의 우선순위를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idle_thread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우선순위와 같게 만들어서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semaphore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lock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donation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만들어보았습니다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720" y="968400"/>
            <a:ext cx="36421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Waiting queue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운영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LibreOffice/6.3.0.4$Linux_X86_64 LibreOffice_project/30$Build-4</Application>
  <Pages>15</Pages>
  <Words>0</Words>
  <Characters>0</Characters>
  <CharactersWithSpaces>0</CharactersWithSpace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description/>
  <dc:language>en-US</dc:language>
  <cp:lastModifiedBy/>
  <dcterms:modified xsi:type="dcterms:W3CDTF">2019-09-13T15:26:42Z</dcterms:modified>
  <cp:revision>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DocSecurity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