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9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1400" autoAdjust="0"/>
  </p:normalViewPr>
  <p:slideViewPr>
    <p:cSldViewPr>
      <p:cViewPr varScale="1">
        <p:scale>
          <a:sx n="76" d="100"/>
          <a:sy n="76" d="100"/>
        </p:scale>
        <p:origin x="-9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FC45-EB3E-4FDA-BFE1-F55CC425E54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DDC16-0691-4A6B-B414-2C4183D5A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DDC16-0691-4A6B-B414-2C4183D5A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0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1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0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6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9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48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0A9A-FAEB-0C45-AB9E-F164C5C0BD2C}" type="datetimeFigureOut">
              <a:rPr kumimoji="1" lang="zh-CN" altLang="en-US" smtClean="0"/>
              <a:t>2016/5/13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24F3-554B-D949-8F82-418544CFA1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疑问</a:t>
            </a:r>
            <a:r>
              <a:rPr lang="en-US" altLang="zh-CN"/>
              <a:t>: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TankNewMsg</a:t>
            </a:r>
            <a:r>
              <a:rPr lang="zh-CN" altLang="en-US"/>
              <a:t>的回送</a:t>
            </a:r>
          </a:p>
          <a:p>
            <a:pPr lvl="1"/>
            <a:r>
              <a:rPr lang="zh-CN" altLang="en-US"/>
              <a:t>可以用</a:t>
            </a:r>
            <a:r>
              <a:rPr lang="en-US" altLang="zh-CN"/>
              <a:t>TankAlreadyExistMsg</a:t>
            </a:r>
            <a:r>
              <a:rPr lang="zh-CN" altLang="en-US"/>
              <a:t>替代</a:t>
            </a:r>
          </a:p>
          <a:p>
            <a:r>
              <a:rPr lang="zh-CN" altLang="en-US"/>
              <a:t>有必要接收多余的</a:t>
            </a:r>
            <a:r>
              <a:rPr lang="en-US" altLang="zh-CN"/>
              <a:t>msg</a:t>
            </a:r>
            <a:r>
              <a:rPr lang="zh-CN" altLang="en-US"/>
              <a:t>吗</a:t>
            </a:r>
            <a:r>
              <a:rPr lang="en-US" altLang="zh-CN"/>
              <a:t>?</a:t>
            </a:r>
            <a:r>
              <a:rPr lang="zh-CN" altLang="en-US"/>
              <a:t>服务器端不能提供些帮助吗</a:t>
            </a:r>
            <a:r>
              <a:rPr lang="en-US" altLang="zh-CN"/>
              <a:t>?</a:t>
            </a:r>
          </a:p>
          <a:p>
            <a:r>
              <a:rPr lang="en-US" altLang="zh-CN"/>
              <a:t>Tank</a:t>
            </a:r>
            <a:r>
              <a:rPr lang="zh-CN" altLang="en-US"/>
              <a:t>移动消息的更精细控制</a:t>
            </a:r>
          </a:p>
          <a:p>
            <a:pPr lvl="1"/>
            <a:r>
              <a:rPr lang="zh-CN" altLang="en-US"/>
              <a:t>不依赖同步线程</a:t>
            </a:r>
            <a:r>
              <a:rPr lang="en-US" altLang="zh-CN"/>
              <a:t>,</a:t>
            </a:r>
            <a:r>
              <a:rPr lang="zh-CN" altLang="en-US"/>
              <a:t>加入</a:t>
            </a:r>
            <a:r>
              <a:rPr lang="en-US" altLang="zh-CN"/>
              <a:t>x, y </a:t>
            </a:r>
            <a:r>
              <a:rPr lang="zh-CN" altLang="en-US"/>
              <a:t>位置变量</a:t>
            </a:r>
          </a:p>
        </p:txBody>
      </p:sp>
    </p:spTree>
    <p:extLst>
      <p:ext uri="{BB962C8B-B14F-4D97-AF65-F5344CB8AC3E}">
        <p14:creationId xmlns:p14="http://schemas.microsoft.com/office/powerpoint/2010/main" val="39043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1.9.7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让客户端自己指定</a:t>
            </a:r>
            <a:r>
              <a:rPr lang="en-US" altLang="zh-CN"/>
              <a:t>UDP</a:t>
            </a:r>
            <a:r>
              <a:rPr lang="zh-CN" altLang="en-US"/>
              <a:t>端口</a:t>
            </a:r>
          </a:p>
          <a:p>
            <a:pPr lvl="1"/>
            <a:r>
              <a:rPr lang="zh-CN" altLang="en-US"/>
              <a:t>学习对话框的运用</a:t>
            </a:r>
          </a:p>
          <a:p>
            <a:pPr lvl="2"/>
            <a:r>
              <a:rPr lang="en-US" altLang="zh-CN"/>
              <a:t>Model Dialog vs Modeless Dialog</a:t>
            </a:r>
          </a:p>
        </p:txBody>
      </p:sp>
    </p:spTree>
    <p:extLst>
      <p:ext uri="{BB962C8B-B14F-4D97-AF65-F5344CB8AC3E}">
        <p14:creationId xmlns:p14="http://schemas.microsoft.com/office/powerpoint/2010/main" val="42879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1.9.8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添加对于子弹的处理消息</a:t>
            </a:r>
          </a:p>
          <a:p>
            <a:pPr lvl="1"/>
            <a:r>
              <a:rPr lang="en-US" altLang="zh-CN"/>
              <a:t>MissileNewMsg</a:t>
            </a:r>
          </a:p>
        </p:txBody>
      </p:sp>
    </p:spTree>
    <p:extLst>
      <p:ext uri="{BB962C8B-B14F-4D97-AF65-F5344CB8AC3E}">
        <p14:creationId xmlns:p14="http://schemas.microsoft.com/office/powerpoint/2010/main" val="4102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1.9.9</a:t>
            </a:r>
            <a:endParaRPr lang="en-US" altLang="zh-CN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联网对战</a:t>
            </a:r>
          </a:p>
          <a:p>
            <a:pPr lvl="1"/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号设定坦克好坏</a:t>
            </a:r>
          </a:p>
          <a:p>
            <a:pPr lvl="1"/>
            <a:r>
              <a:rPr lang="zh-CN" altLang="en-US"/>
              <a:t>打自己</a:t>
            </a:r>
          </a:p>
        </p:txBody>
      </p:sp>
    </p:spTree>
    <p:extLst>
      <p:ext uri="{BB962C8B-B14F-4D97-AF65-F5344CB8AC3E}">
        <p14:creationId xmlns:p14="http://schemas.microsoft.com/office/powerpoint/2010/main" val="2909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1.9.10</a:t>
            </a:r>
            <a:endParaRPr lang="en-US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发送子弹死掉的消息</a:t>
            </a:r>
          </a:p>
          <a:p>
            <a:pPr lvl="1"/>
            <a:r>
              <a:rPr lang="zh-CN" altLang="en-US"/>
              <a:t>子弹应该具有自己的</a:t>
            </a:r>
            <a:r>
              <a:rPr lang="en-US" altLang="zh-CN"/>
              <a:t>UUID</a:t>
            </a:r>
          </a:p>
          <a:p>
            <a:pPr lvl="1"/>
            <a:r>
              <a:rPr lang="en-US" altLang="zh-CN"/>
              <a:t>RMI</a:t>
            </a:r>
          </a:p>
          <a:p>
            <a:pPr lvl="2"/>
            <a:r>
              <a:rPr lang="en-US" altLang="zh-CN"/>
              <a:t>Remote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4265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1.9.11</a:t>
            </a:r>
            <a:endParaRPr lang="en-US" altLang="zh-CN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处理爆炸</a:t>
            </a:r>
          </a:p>
        </p:txBody>
      </p:sp>
    </p:spTree>
    <p:extLst>
      <p:ext uri="{BB962C8B-B14F-4D97-AF65-F5344CB8AC3E}">
        <p14:creationId xmlns:p14="http://schemas.microsoft.com/office/powerpoint/2010/main" val="3760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不足之处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Server</a:t>
            </a:r>
            <a:r>
              <a:rPr lang="zh-CN" altLang="en-US"/>
              <a:t>不够高效</a:t>
            </a:r>
          </a:p>
          <a:p>
            <a:r>
              <a:rPr lang="zh-CN" altLang="en-US"/>
              <a:t>协议不够精细</a:t>
            </a:r>
          </a:p>
          <a:p>
            <a:pPr lvl="1"/>
            <a:r>
              <a:rPr lang="en-US" altLang="zh-CN"/>
              <a:t>TankNewMsg TankAreadyExistMsg</a:t>
            </a:r>
          </a:p>
          <a:p>
            <a:pPr lvl="1"/>
            <a:r>
              <a:rPr lang="zh-CN" altLang="en-US"/>
              <a:t>子弹打中坦克后可否只发送一个消息</a:t>
            </a:r>
          </a:p>
          <a:p>
            <a:pPr lvl="2"/>
            <a:r>
              <a:rPr lang="en-US" altLang="zh-CN"/>
              <a:t>tankId id </a:t>
            </a:r>
            <a:r>
              <a:rPr lang="zh-CN" altLang="en-US"/>
              <a:t>被打中的</a:t>
            </a:r>
            <a:r>
              <a:rPr lang="en-US" altLang="zh-CN"/>
              <a:t>tankId</a:t>
            </a:r>
          </a:p>
          <a:p>
            <a:r>
              <a:rPr lang="zh-CN" altLang="en-US"/>
              <a:t>同步线程</a:t>
            </a:r>
          </a:p>
          <a:p>
            <a:r>
              <a:rPr lang="zh-CN" altLang="en-US"/>
              <a:t>坦克退出后的服务器端处理</a:t>
            </a:r>
          </a:p>
          <a:p>
            <a:r>
              <a:rPr lang="zh-CN" altLang="en-US"/>
              <a:t>一段时间没有接收到数据后的处理</a:t>
            </a:r>
          </a:p>
          <a:p>
            <a:r>
              <a:rPr lang="zh-CN" altLang="en-US"/>
              <a:t>更加精细的内存控制</a:t>
            </a:r>
          </a:p>
        </p:txBody>
      </p:sp>
    </p:spTree>
    <p:extLst>
      <p:ext uri="{BB962C8B-B14F-4D97-AF65-F5344CB8AC3E}">
        <p14:creationId xmlns:p14="http://schemas.microsoft.com/office/powerpoint/2010/main" val="343077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</a:t>
            </a:r>
            <a:r>
              <a:rPr lang="zh-CN" altLang="en-US" dirty="0"/>
              <a:t>开始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1.9</a:t>
            </a:r>
            <a:r>
              <a:rPr lang="zh-CN" altLang="en-US"/>
              <a:t>比较</a:t>
            </a:r>
            <a:r>
              <a:rPr lang="en-US" altLang="zh-CN"/>
              <a:t>”</a:t>
            </a:r>
            <a:r>
              <a:rPr lang="zh-CN" altLang="en-US"/>
              <a:t>干净</a:t>
            </a:r>
            <a:r>
              <a:rPr lang="en-US" altLang="zh-CN"/>
              <a:t>”</a:t>
            </a:r>
          </a:p>
          <a:p>
            <a:pPr lvl="1"/>
            <a:r>
              <a:rPr lang="zh-CN" altLang="en-US"/>
              <a:t>不受图片 </a:t>
            </a:r>
            <a:r>
              <a:rPr lang="en-US" altLang="zh-CN"/>
              <a:t>/ </a:t>
            </a:r>
            <a:r>
              <a:rPr lang="zh-CN" altLang="en-US"/>
              <a:t>墙 </a:t>
            </a:r>
            <a:r>
              <a:rPr lang="en-US" altLang="zh-CN"/>
              <a:t>/ Blood</a:t>
            </a:r>
            <a:r>
              <a:rPr lang="zh-CN" altLang="en-US"/>
              <a:t>等的干扰</a:t>
            </a:r>
          </a:p>
          <a:p>
            <a:r>
              <a:rPr lang="zh-CN" altLang="en-US"/>
              <a:t>认识项目</a:t>
            </a:r>
            <a:r>
              <a:rPr lang="en-US" altLang="zh-CN"/>
              <a:t>”</a:t>
            </a:r>
            <a:r>
              <a:rPr lang="zh-CN" altLang="en-US"/>
              <a:t>分支</a:t>
            </a:r>
            <a:r>
              <a:rPr lang="en-US" altLang="zh-CN"/>
              <a:t>”</a:t>
            </a:r>
            <a:r>
              <a:rPr lang="zh-CN" altLang="en-US"/>
              <a:t>的概念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5651500" y="1437085"/>
            <a:ext cx="0" cy="270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5651500" y="3327797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877050" y="3327798"/>
            <a:ext cx="0" cy="1188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5076826" y="3112294"/>
            <a:ext cx="505267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00050" indent="-400050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sz="1800">
                <a:latin typeface="Arial" charset="0"/>
              </a:rPr>
              <a:t>1.9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7019926" y="3274219"/>
            <a:ext cx="697627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00050" indent="-400050"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sz="1800">
                <a:latin typeface="Arial" charset="0"/>
              </a:rPr>
              <a:t>1.9.1</a:t>
            </a:r>
          </a:p>
        </p:txBody>
      </p:sp>
    </p:spTree>
    <p:extLst>
      <p:ext uri="{BB962C8B-B14F-4D97-AF65-F5344CB8AC3E}">
        <p14:creationId xmlns:p14="http://schemas.microsoft.com/office/powerpoint/2010/main" val="31446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1.1.9.1</a:t>
            </a:r>
            <a:endParaRPr lang="en-US" altLang="zh-C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进行初步的修正</a:t>
            </a:r>
          </a:p>
          <a:p>
            <a:pPr lvl="1"/>
            <a:r>
              <a:rPr lang="en-US" altLang="zh-CN"/>
              <a:t>Direction </a:t>
            </a:r>
            <a:r>
              <a:rPr lang="zh-CN" altLang="en-US"/>
              <a:t>的修正</a:t>
            </a:r>
          </a:p>
          <a:p>
            <a:pPr lvl="1"/>
            <a:r>
              <a:rPr lang="zh-CN" altLang="en-US"/>
              <a:t>暂时去掉敌人坦克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系统简单模型图</a:t>
            </a:r>
            <a:r>
              <a:rPr lang="en-US" altLang="zh-CN"/>
              <a:t>-Server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132139" y="1707357"/>
            <a:ext cx="2879725" cy="8643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00050" indent="-400050" algn="ctr"/>
            <a:r>
              <a:rPr lang="en-US" altLang="zh-CN"/>
              <a:t>server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225800" y="1815704"/>
            <a:ext cx="914400" cy="5405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00050" indent="-400050" algn="ctr"/>
            <a:r>
              <a:rPr lang="en-US" altLang="zh-CN"/>
              <a:t>TCP</a:t>
            </a:r>
          </a:p>
          <a:p>
            <a:pPr marL="400050" indent="-400050" algn="ctr"/>
            <a:r>
              <a:rPr lang="en-US" altLang="zh-CN"/>
              <a:t>Listener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003800" y="1815704"/>
            <a:ext cx="914400" cy="5405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00050" indent="-400050" algn="ctr"/>
            <a:r>
              <a:rPr lang="en-US" altLang="zh-CN"/>
              <a:t>UDP</a:t>
            </a:r>
          </a:p>
          <a:p>
            <a:pPr marL="400050" indent="-400050" algn="ctr"/>
            <a:r>
              <a:rPr lang="en-US" altLang="zh-CN"/>
              <a:t>Listener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539750" y="3112294"/>
            <a:ext cx="1944688" cy="457200"/>
          </a:xfrm>
          <a:prstGeom prst="wedgeRoundRectCallout">
            <a:avLst>
              <a:gd name="adj1" fmla="val 89838"/>
              <a:gd name="adj2" fmla="val -271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00050" indent="-400050" algn="ctr"/>
            <a:r>
              <a:rPr lang="zh-CN" altLang="en-US"/>
              <a:t>接收客户端连接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6300789" y="3165872"/>
            <a:ext cx="1944687" cy="457200"/>
          </a:xfrm>
          <a:prstGeom prst="wedgeRoundRectCallout">
            <a:avLst>
              <a:gd name="adj1" fmla="val -93593"/>
              <a:gd name="adj2" fmla="val -23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00050" indent="-400050" algn="ctr"/>
            <a:r>
              <a:rPr lang="zh-CN" altLang="en-US"/>
              <a:t>转发游戏数据</a:t>
            </a:r>
          </a:p>
        </p:txBody>
      </p:sp>
    </p:spTree>
    <p:extLst>
      <p:ext uri="{BB962C8B-B14F-4D97-AF65-F5344CB8AC3E}">
        <p14:creationId xmlns:p14="http://schemas.microsoft.com/office/powerpoint/2010/main" val="37580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1.9.2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建立</a:t>
            </a:r>
            <a:r>
              <a:rPr lang="en-US" altLang="zh-CN"/>
              <a:t>Server</a:t>
            </a:r>
          </a:p>
          <a:p>
            <a:r>
              <a:rPr lang="zh-CN" altLang="en-US"/>
              <a:t>建立</a:t>
            </a:r>
            <a:r>
              <a:rPr lang="en-US" altLang="zh-CN"/>
              <a:t>Client</a:t>
            </a:r>
            <a:r>
              <a:rPr lang="zh-CN" altLang="en-US"/>
              <a:t>并和</a:t>
            </a:r>
            <a:r>
              <a:rPr lang="en-US" altLang="zh-CN"/>
              <a:t>Server</a:t>
            </a:r>
            <a:r>
              <a:rPr lang="zh-CN" altLang="en-US"/>
              <a:t>连接</a:t>
            </a:r>
          </a:p>
          <a:p>
            <a:pPr lvl="1"/>
            <a:r>
              <a:rPr lang="zh-CN" altLang="en-US"/>
              <a:t>问题</a:t>
            </a:r>
            <a:r>
              <a:rPr lang="en-US" altLang="zh-CN"/>
              <a:t>:</a:t>
            </a:r>
          </a:p>
          <a:p>
            <a:pPr lvl="2"/>
            <a:r>
              <a:rPr lang="zh-CN" altLang="en-US"/>
              <a:t>要不要存储</a:t>
            </a:r>
            <a:r>
              <a:rPr lang="en-US" altLang="zh-CN"/>
              <a:t>Client</a:t>
            </a:r>
            <a:r>
              <a:rPr lang="zh-CN" altLang="en-US"/>
              <a:t>端</a:t>
            </a:r>
            <a:r>
              <a:rPr lang="en-US" altLang="zh-CN"/>
              <a:t>TCP Socket?</a:t>
            </a:r>
          </a:p>
          <a:p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300788" y="2139554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00050" indent="-400050" algn="ctr"/>
            <a:r>
              <a:rPr lang="en-US" altLang="zh-CN"/>
              <a:t>UDP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4787900" y="3868341"/>
            <a:ext cx="914400" cy="41552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7956550" y="3219450"/>
            <a:ext cx="914400" cy="4155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7308850" y="3868341"/>
            <a:ext cx="914400" cy="41552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227763" y="3813572"/>
            <a:ext cx="914400" cy="41552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V="1">
            <a:off x="5292726" y="2787253"/>
            <a:ext cx="1223963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6659563" y="2842022"/>
            <a:ext cx="0" cy="1079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6948488" y="2842022"/>
            <a:ext cx="792162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7235826" y="2733675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1.9.3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客户端发送</a:t>
            </a:r>
            <a:r>
              <a:rPr lang="en-US" altLang="zh-CN"/>
              <a:t>UDP</a:t>
            </a:r>
            <a:r>
              <a:rPr lang="zh-CN" altLang="en-US"/>
              <a:t>端口</a:t>
            </a:r>
          </a:p>
          <a:p>
            <a:r>
              <a:rPr lang="zh-CN" altLang="en-US"/>
              <a:t>取得独一无二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  <a:p>
            <a:pPr lvl="1"/>
            <a:r>
              <a:rPr lang="en-US" altLang="zh-CN" i="1"/>
              <a:t>java.util.UUID</a:t>
            </a:r>
          </a:p>
          <a:p>
            <a:pPr lvl="1"/>
            <a:r>
              <a:rPr lang="zh-CN" altLang="en-US"/>
              <a:t>自己生成</a:t>
            </a:r>
            <a:r>
              <a:rPr lang="en-US" altLang="zh-CN"/>
              <a:t>ID</a:t>
            </a:r>
            <a:r>
              <a:rPr lang="zh-CN" altLang="en-US"/>
              <a:t>号</a:t>
            </a:r>
          </a:p>
          <a:p>
            <a:r>
              <a:rPr lang="zh-CN" altLang="en-US"/>
              <a:t>服务器端保存客户端信息</a:t>
            </a:r>
          </a:p>
          <a:p>
            <a:endParaRPr lang="en-US" altLang="zh-CN" i="1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1.9.4 </a:t>
            </a:r>
            <a:r>
              <a:rPr lang="en-US" altLang="zh-CN" dirty="0"/>
              <a:t>[*]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多个客户联网</a:t>
            </a:r>
            <a:r>
              <a:rPr lang="en-US" altLang="zh-CN"/>
              <a:t>,</a:t>
            </a:r>
            <a:r>
              <a:rPr lang="zh-CN" altLang="en-US"/>
              <a:t>并发送坦克诞生的消息</a:t>
            </a:r>
          </a:p>
          <a:p>
            <a:r>
              <a:rPr lang="zh-CN" altLang="en-US"/>
              <a:t>服务器端建立</a:t>
            </a:r>
            <a:r>
              <a:rPr lang="en-US" altLang="zh-CN"/>
              <a:t>UDP</a:t>
            </a:r>
            <a:r>
              <a:rPr lang="zh-CN" altLang="en-US"/>
              <a:t>转发线程</a:t>
            </a:r>
          </a:p>
          <a:p>
            <a:r>
              <a:rPr lang="zh-CN" altLang="en-US"/>
              <a:t>客户端接收到后进行处理</a:t>
            </a:r>
          </a:p>
        </p:txBody>
      </p:sp>
    </p:spTree>
    <p:extLst>
      <p:ext uri="{BB962C8B-B14F-4D97-AF65-F5344CB8AC3E}">
        <p14:creationId xmlns:p14="http://schemas.microsoft.com/office/powerpoint/2010/main" val="30226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1.9.5 </a:t>
            </a:r>
            <a:r>
              <a:rPr lang="en-US" altLang="zh-CN" dirty="0"/>
              <a:t>[*]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用多态进行消息的封装</a:t>
            </a:r>
          </a:p>
        </p:txBody>
      </p:sp>
    </p:spTree>
    <p:extLst>
      <p:ext uri="{BB962C8B-B14F-4D97-AF65-F5344CB8AC3E}">
        <p14:creationId xmlns:p14="http://schemas.microsoft.com/office/powerpoint/2010/main" val="32899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/>
              <a:t>1.</a:t>
            </a:r>
            <a:r>
              <a:rPr lang="en-US" altLang="zh-CN" dirty="0" smtClean="0"/>
              <a:t>1.9.6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/>
              <a:t>修正</a:t>
            </a:r>
            <a:r>
              <a:rPr lang="en-US" altLang="zh-CN"/>
              <a:t>TankNewMsg</a:t>
            </a:r>
            <a:r>
              <a:rPr lang="zh-CN" altLang="en-US"/>
              <a:t>的处理</a:t>
            </a:r>
            <a:r>
              <a:rPr lang="en-US" altLang="zh-CN"/>
              <a:t>,</a:t>
            </a:r>
            <a:r>
              <a:rPr lang="zh-CN" altLang="en-US"/>
              <a:t>让后加入的</a:t>
            </a:r>
            <a:r>
              <a:rPr lang="en-US" altLang="zh-CN"/>
              <a:t>Tank</a:t>
            </a:r>
            <a:r>
              <a:rPr lang="zh-CN" altLang="en-US"/>
              <a:t>也能看到先加入的坦克</a:t>
            </a:r>
          </a:p>
          <a:p>
            <a:r>
              <a:rPr lang="zh-CN" altLang="en-US"/>
              <a:t>接到</a:t>
            </a:r>
            <a:r>
              <a:rPr lang="en-US" altLang="zh-CN"/>
              <a:t>TankNewMsg</a:t>
            </a:r>
            <a:r>
              <a:rPr lang="zh-CN" altLang="en-US"/>
              <a:t>后</a:t>
            </a:r>
            <a:r>
              <a:rPr lang="en-US" altLang="zh-CN"/>
              <a:t>,</a:t>
            </a:r>
            <a:r>
              <a:rPr lang="zh-CN" altLang="en-US"/>
              <a:t>也发送一个</a:t>
            </a:r>
            <a:r>
              <a:rPr lang="en-US" altLang="zh-CN"/>
              <a:t>TankNewMsg</a:t>
            </a:r>
          </a:p>
        </p:txBody>
      </p:sp>
    </p:spTree>
    <p:extLst>
      <p:ext uri="{BB962C8B-B14F-4D97-AF65-F5344CB8AC3E}">
        <p14:creationId xmlns:p14="http://schemas.microsoft.com/office/powerpoint/2010/main" val="21290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演示文稿8" id="{79681339-D293-214A-8E23-BDB7BFD9614A}" vid="{4B39BF25-C1F8-874D-895F-BD77DC3AB26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</Template>
  <TotalTime>55</TotalTime>
  <Words>318</Words>
  <Application>Microsoft Office PowerPoint</Application>
  <PresentationFormat>全屏显示(16:9)</PresentationFormat>
  <Paragraphs>74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模版</vt:lpstr>
      <vt:lpstr>PowerPoint 演示文稿</vt:lpstr>
      <vt:lpstr>从版本1.1.9开始</vt:lpstr>
      <vt:lpstr>版本1.1.9.1</vt:lpstr>
      <vt:lpstr>系统简单模型图-Server</vt:lpstr>
      <vt:lpstr>版本1.1.9.2</vt:lpstr>
      <vt:lpstr>版本1.1.9.3</vt:lpstr>
      <vt:lpstr>版本1.1.9.4 [*]</vt:lpstr>
      <vt:lpstr>版本1.1.9.5 [*]</vt:lpstr>
      <vt:lpstr>版本1.1.9.6</vt:lpstr>
      <vt:lpstr>疑问:</vt:lpstr>
      <vt:lpstr>版本1.1.9.7</vt:lpstr>
      <vt:lpstr>版本1.1.9.8</vt:lpstr>
      <vt:lpstr>版本1.1.9.9</vt:lpstr>
      <vt:lpstr>版本1.1.9.10</vt:lpstr>
      <vt:lpstr>版本1.1.9.11</vt:lpstr>
      <vt:lpstr>不足之处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Java™技术入门与概述</dc:title>
  <dc:subject>JavaSe</dc:subject>
  <dc:creator>周谦</dc:creator>
  <cp:lastModifiedBy>cp</cp:lastModifiedBy>
  <cp:revision>44</cp:revision>
  <dcterms:created xsi:type="dcterms:W3CDTF">2013-12-04T02:17:54Z</dcterms:created>
  <dcterms:modified xsi:type="dcterms:W3CDTF">2016-05-13T01:46:38Z</dcterms:modified>
</cp:coreProperties>
</file>