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Connecting to a Database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Murach's MySQL, C1</a:t>
            </a:r>
          </a:p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2015, Mike Murach &amp; Associates, Inc.</a:t>
            </a:r>
          </a:p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t/>
            </a:r>
            <a:endParaRPr b="0" i="0" sz="14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685800"/>
            <a:ext cx="7361412" cy="59892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1257300"/>
            <a:ext cx="731520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Murach's MySQL, C1</a:t>
            </a:r>
          </a:p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2015, Mike Murach &amp; Associates, Inc.</a:t>
            </a: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t/>
            </a:r>
            <a:endParaRPr sz="14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685800"/>
            <a:ext cx="7361412" cy="1388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Murach's MySQL, C1</a:t>
            </a:r>
          </a:p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2015, Mike Murach &amp; Associates, Inc.</a:t>
            </a: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t/>
            </a:r>
            <a:endParaRPr sz="14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775" y="684212"/>
            <a:ext cx="7137399" cy="5335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Murach's MySQL, C1</a:t>
            </a:r>
          </a:p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2015, Mike Murach &amp; Associates, Inc.</a:t>
            </a: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t/>
            </a:r>
            <a:endParaRPr sz="14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837" y="684212"/>
            <a:ext cx="7288212" cy="5237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Murach's MySQL, C1</a:t>
            </a:r>
          </a:p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2015, Mike Murach &amp; Associates, Inc.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t/>
            </a:r>
            <a:endParaRPr sz="14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775" y="684212"/>
            <a:ext cx="7280274" cy="538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Murach's MySQL, C1</a:t>
            </a:r>
          </a:p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2015, Mike Murach &amp; Associates, Inc.</a:t>
            </a: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t/>
            </a:r>
            <a:endParaRPr sz="14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775" y="684212"/>
            <a:ext cx="7280274" cy="538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Murach's MySQL, C1</a:t>
            </a:r>
          </a:p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2015, Mike Murach &amp; Associates, Inc.</a:t>
            </a: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t/>
            </a:r>
            <a:endParaRPr sz="14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425" y="685800"/>
            <a:ext cx="7302500" cy="541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