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Arial Narr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rialNarrow-bold.fntdata"/><Relationship Id="rId23" Type="http://schemas.openxmlformats.org/officeDocument/2006/relationships/font" Target="fonts/Arial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alNarrow-boldItalic.fntdata"/><Relationship Id="rId25" Type="http://schemas.openxmlformats.org/officeDocument/2006/relationships/font" Target="fonts/ArialNarr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7321550" cy="230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575" y="423862"/>
            <a:ext cx="7308850" cy="437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575" y="1204912"/>
            <a:ext cx="7308850" cy="28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85800"/>
            <a:ext cx="6508121" cy="3162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11250"/>
            <a:ext cx="73088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85800"/>
            <a:ext cx="7315200" cy="527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76275"/>
            <a:ext cx="730885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575" y="661987"/>
            <a:ext cx="7299324" cy="247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575" y="392112"/>
            <a:ext cx="7308850" cy="536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85800"/>
            <a:ext cx="7305675" cy="242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575" y="1028700"/>
            <a:ext cx="7308850" cy="42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85800"/>
            <a:ext cx="7315200" cy="24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88975"/>
            <a:ext cx="7261224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85800"/>
            <a:ext cx="7315200" cy="289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85800"/>
            <a:ext cx="7315200" cy="524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85800"/>
            <a:ext cx="7315200" cy="431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575" y="503237"/>
            <a:ext cx="7308850" cy="285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0" type="dt"/>
          </p:nvPr>
        </p:nvSpPr>
        <p:spPr>
          <a:xfrm>
            <a:off x="762000" y="6248400"/>
            <a:ext cx="1981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2895600" y="6248400"/>
            <a:ext cx="335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Slide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85800"/>
            <a:ext cx="7315200" cy="23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