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6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Physical Database Design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Adapted from Chapter 18 (Connolly &amp; Begg)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Physical database design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78250" y="871250"/>
            <a:ext cx="8643000" cy="38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Goal: create a relational database schema from the relational model that can be implemented in the target DBMS.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Physical database design: defining the description of the database on secondary storage.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It describes the base relations, the file organization, the indexes, the integrity constraints, and security measures.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Steps to the physical database design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78250" y="468175"/>
            <a:ext cx="8765100" cy="378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Define base relations for the chosen DBMS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Design representation of derived data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Design general constraints for the table</a:t>
            </a:r>
          </a:p>
          <a:p>
            <a:pPr indent="-3683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200"/>
              <a:t>Not supported in MySQL 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Design file organizations and indexes </a:t>
            </a:r>
          </a:p>
          <a:p>
            <a:pPr indent="-3683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200"/>
              <a:t>MySQL uses the InnoDB structure a version of B trees</a:t>
            </a:r>
          </a:p>
          <a:p>
            <a:pPr indent="-3683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200"/>
              <a:t>Indexes: storage mechanism used to speed up data retrieval</a:t>
            </a:r>
          </a:p>
          <a:p>
            <a:pPr indent="-3683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200"/>
              <a:t>We will study indexes and B trees later in the semester</a:t>
            </a:r>
          </a:p>
          <a:p>
            <a:pPr indent="-3683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200"/>
              <a:t>Estimate disk space requirements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Design user views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Design security mechanism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base relations 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78250" y="871250"/>
            <a:ext cx="8765100" cy="38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Specify unique name for each relation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Specify list of simple attributes and domains, default values, NULLs permitted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Specify primary key and foreign keys 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Specify referential integrity constraints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representation of derived data 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78250" y="871250"/>
            <a:ext cx="8765100" cy="38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Ensure data needed to derive field is present  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If data is difficult to derive, some designers may choose to store the derived field as a simple field and define rules for it to be updated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Classwork: design relations for model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15197" l="3480" r="-3479" t="-16854"/>
          <a:stretch/>
        </p:blipFill>
        <p:spPr>
          <a:xfrm>
            <a:off x="985525" y="728500"/>
            <a:ext cx="6400800" cy="384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