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Three Phases of Database Design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Adapted from Chapter 16 (Connolly &amp; Begg)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1: Conceptual database design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Entity relationship modeling (ER) creates a diagrammatic representation of a conceptual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Conceptual database design: build a conceptual representation of the data domain.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Process must identify the necessary entities, relationships and attributes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2: Logical database design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Once the conceptual model is created, we need to target  a specific data model.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will be targeting the relational data model.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Logical database design: translate the conceptual model to the logical structure of the database. For the relational model we must design the relations for the schema.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3: Physical database design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Once the logical model is created, we need to choose the targeted database management system and determine the best method for physically implementing the logical model.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Describes the base relations, file organizations, and indexes and any associated integrity constraints and security measures.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vendor provides different data storage mechanisms, constraint representation, etc...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