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Fridge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Madhur</a:t>
            </a:r>
            <a:r>
              <a:rPr lang="en-US" dirty="0" smtClean="0"/>
              <a:t> Rajput</a:t>
            </a:r>
          </a:p>
          <a:p>
            <a:r>
              <a:rPr lang="en-US" dirty="0" smtClean="0"/>
              <a:t>Willahelm 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4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smart fridge prototype that allows the users to add, delete, and order items through the smart fridge app</a:t>
            </a:r>
          </a:p>
          <a:p>
            <a:r>
              <a:rPr lang="en-US" dirty="0" smtClean="0"/>
              <a:t>Design a database that is able to create, read, update, and delete </a:t>
            </a:r>
            <a:r>
              <a:rPr lang="en-US" dirty="0" smtClean="0"/>
              <a:t>records using MySQL</a:t>
            </a:r>
            <a:endParaRPr lang="en-US" dirty="0" smtClean="0"/>
          </a:p>
          <a:p>
            <a:r>
              <a:rPr lang="en-US" dirty="0" smtClean="0"/>
              <a:t>Create a graphical user interface using Java</a:t>
            </a:r>
          </a:p>
          <a:p>
            <a:r>
              <a:rPr lang="en-US" dirty="0"/>
              <a:t>Connect the graphical user interface to the database</a:t>
            </a:r>
          </a:p>
          <a:p>
            <a:r>
              <a:rPr lang="en-US" dirty="0"/>
              <a:t>Use the graphical user interface to modify the database</a:t>
            </a:r>
          </a:p>
          <a:p>
            <a:r>
              <a:rPr lang="en-US" dirty="0" smtClean="0"/>
              <a:t>Test the prototype thoroughly to eliminate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Smart Fridge is a fridge that tracks and orders items through an embedded computer system that is connected to the Internet. </a:t>
            </a:r>
          </a:p>
          <a:p>
            <a:r>
              <a:rPr lang="en-US" dirty="0" smtClean="0"/>
              <a:t>It tracks its inventory automatically with a built-in MySQL database by scanning the barcode of the items as soon as they are placed inside of the fridge. </a:t>
            </a:r>
          </a:p>
          <a:p>
            <a:r>
              <a:rPr lang="en-US" dirty="0" smtClean="0"/>
              <a:t>It orders items automatically if there is a quantity threshold set for those particular items. Or the users can order items using the  touch screen graphical user interface that is on the fridge door.</a:t>
            </a:r>
          </a:p>
          <a:p>
            <a:r>
              <a:rPr lang="en-US" dirty="0" smtClean="0"/>
              <a:t>Since we are not able to demonstrate the project on a real fridge, we have created some interactive buttons on the graphical user interface to simulate placing items in the fridge, removing items from the fridge, etc.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7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 descr="Database Sch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88" r="-15988"/>
          <a:stretch>
            <a:fillRect/>
          </a:stretch>
        </p:blipFill>
        <p:spPr>
          <a:xfrm>
            <a:off x="228468" y="1057284"/>
            <a:ext cx="8915532" cy="5800716"/>
          </a:xfrm>
        </p:spPr>
      </p:pic>
    </p:spTree>
    <p:extLst>
      <p:ext uri="{BB962C8B-B14F-4D97-AF65-F5344CB8AC3E}">
        <p14:creationId xmlns:p14="http://schemas.microsoft.com/office/powerpoint/2010/main" val="63588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2927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Product_detail</a:t>
            </a:r>
            <a:r>
              <a:rPr lang="en-US" dirty="0" smtClean="0"/>
              <a:t>(</a:t>
            </a:r>
            <a:r>
              <a:rPr lang="en-US" b="1" dirty="0" err="1" smtClean="0"/>
              <a:t>pd_id</a:t>
            </a:r>
            <a:r>
              <a:rPr lang="en-US" dirty="0" smtClean="0"/>
              <a:t>, </a:t>
            </a:r>
            <a:r>
              <a:rPr lang="en-US" dirty="0" err="1" smtClean="0"/>
              <a:t>pd_name</a:t>
            </a:r>
            <a:r>
              <a:rPr lang="en-US" dirty="0" smtClean="0"/>
              <a:t>, </a:t>
            </a:r>
            <a:r>
              <a:rPr lang="en-US" dirty="0" err="1" smtClean="0"/>
              <a:t>pd_price</a:t>
            </a:r>
            <a:r>
              <a:rPr lang="en-US" dirty="0" smtClean="0"/>
              <a:t>, </a:t>
            </a:r>
            <a:r>
              <a:rPr lang="en-US" dirty="0" err="1" smtClean="0"/>
              <a:t>pd_exp</a:t>
            </a:r>
            <a:r>
              <a:rPr lang="en-US" dirty="0" smtClean="0"/>
              <a:t>, </a:t>
            </a:r>
            <a:r>
              <a:rPr lang="en-US" dirty="0" err="1" smtClean="0"/>
              <a:t>provider_id</a:t>
            </a:r>
            <a:r>
              <a:rPr lang="en-US" dirty="0" smtClean="0"/>
              <a:t>, </a:t>
            </a:r>
            <a:r>
              <a:rPr lang="en-US" dirty="0" err="1" smtClean="0"/>
              <a:t>pd_cat</a:t>
            </a:r>
            <a:r>
              <a:rPr lang="en-US" dirty="0" smtClean="0"/>
              <a:t>, </a:t>
            </a:r>
            <a:r>
              <a:rPr lang="en-US" dirty="0" err="1" smtClean="0"/>
              <a:t>pd_delvdays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Promotions(</a:t>
            </a:r>
            <a:r>
              <a:rPr lang="en-US" b="1" dirty="0" err="1" smtClean="0"/>
              <a:t>prom_id</a:t>
            </a:r>
            <a:r>
              <a:rPr lang="en-US" dirty="0" smtClean="0"/>
              <a:t>, </a:t>
            </a:r>
            <a:r>
              <a:rPr lang="en-US" dirty="0" err="1" smtClean="0"/>
              <a:t>prom_item</a:t>
            </a:r>
            <a:r>
              <a:rPr lang="en-US" dirty="0" smtClean="0"/>
              <a:t>, </a:t>
            </a:r>
            <a:r>
              <a:rPr lang="en-US" dirty="0" err="1" smtClean="0"/>
              <a:t>prom_detail</a:t>
            </a:r>
            <a:r>
              <a:rPr lang="en-US" dirty="0" smtClean="0"/>
              <a:t>, </a:t>
            </a:r>
            <a:r>
              <a:rPr lang="en-US" dirty="0" err="1" smtClean="0"/>
              <a:t>item_quantity</a:t>
            </a:r>
            <a:r>
              <a:rPr lang="en-US" dirty="0" smtClean="0"/>
              <a:t>, </a:t>
            </a:r>
            <a:r>
              <a:rPr lang="en-US" dirty="0" err="1" smtClean="0"/>
              <a:t>related_item</a:t>
            </a:r>
            <a:r>
              <a:rPr lang="en-US" dirty="0" smtClean="0"/>
              <a:t>, discount, </a:t>
            </a:r>
            <a:r>
              <a:rPr lang="en-US" dirty="0" err="1" smtClean="0"/>
              <a:t>prom_flag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Shopping_list</a:t>
            </a:r>
            <a:r>
              <a:rPr lang="en-US" dirty="0" smtClean="0"/>
              <a:t>(</a:t>
            </a:r>
            <a:r>
              <a:rPr lang="en-US" b="1" dirty="0" err="1" smtClean="0"/>
              <a:t>si_id</a:t>
            </a:r>
            <a:r>
              <a:rPr lang="en-US" dirty="0" smtClean="0"/>
              <a:t>, </a:t>
            </a:r>
            <a:r>
              <a:rPr lang="en-US" dirty="0" err="1" smtClean="0"/>
              <a:t>si_name</a:t>
            </a:r>
            <a:r>
              <a:rPr lang="en-US" dirty="0" smtClean="0"/>
              <a:t>, </a:t>
            </a:r>
            <a:r>
              <a:rPr lang="en-US" dirty="0" err="1" smtClean="0"/>
              <a:t>si_quantity</a:t>
            </a:r>
            <a:r>
              <a:rPr lang="en-US" dirty="0" smtClean="0"/>
              <a:t>, </a:t>
            </a:r>
            <a:r>
              <a:rPr lang="en-US" dirty="0" err="1" smtClean="0"/>
              <a:t>lowest_provider</a:t>
            </a:r>
            <a:r>
              <a:rPr lang="en-US" dirty="0" smtClean="0"/>
              <a:t>, </a:t>
            </a:r>
            <a:r>
              <a:rPr lang="en-US" dirty="0" err="1" smtClean="0"/>
              <a:t>lowest_price</a:t>
            </a:r>
            <a:r>
              <a:rPr lang="en-US" dirty="0" smtClean="0"/>
              <a:t>, </a:t>
            </a:r>
            <a:r>
              <a:rPr lang="en-US" dirty="0" err="1" smtClean="0"/>
              <a:t>order_flag</a:t>
            </a:r>
            <a:r>
              <a:rPr lang="en-US" dirty="0" smtClean="0"/>
              <a:t>, </a:t>
            </a:r>
            <a:r>
              <a:rPr lang="en-US" dirty="0" err="1" smtClean="0"/>
              <a:t>pd_id</a:t>
            </a:r>
            <a:r>
              <a:rPr lang="en-US" dirty="0" smtClean="0"/>
              <a:t>, </a:t>
            </a:r>
            <a:r>
              <a:rPr lang="en-US" dirty="0" err="1" smtClean="0"/>
              <a:t>prom_id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Fridgeusers</a:t>
            </a:r>
            <a:r>
              <a:rPr lang="en-US" dirty="0" smtClean="0"/>
              <a:t>(</a:t>
            </a:r>
            <a:r>
              <a:rPr lang="en-US" b="1" dirty="0" err="1" smtClean="0"/>
              <a:t>Userid</a:t>
            </a:r>
            <a:r>
              <a:rPr lang="en-US" dirty="0" smtClean="0"/>
              <a:t>, Username, </a:t>
            </a:r>
            <a:r>
              <a:rPr lang="en-US" dirty="0" err="1" smtClean="0"/>
              <a:t>UserPassword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Category(</a:t>
            </a:r>
            <a:r>
              <a:rPr lang="en-US" b="1" dirty="0" err="1" smtClean="0"/>
              <a:t>cat_id</a:t>
            </a:r>
            <a:r>
              <a:rPr lang="en-US" dirty="0" smtClean="0"/>
              <a:t>, </a:t>
            </a:r>
            <a:r>
              <a:rPr lang="en-US" dirty="0" err="1" smtClean="0"/>
              <a:t>cat_name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Inventory(</a:t>
            </a:r>
            <a:r>
              <a:rPr lang="en-US" b="1" dirty="0" err="1" smtClean="0"/>
              <a:t>item_id</a:t>
            </a:r>
            <a:r>
              <a:rPr lang="en-US" dirty="0" smtClean="0"/>
              <a:t>, </a:t>
            </a:r>
            <a:r>
              <a:rPr lang="en-US" dirty="0" err="1" smtClean="0"/>
              <a:t>item_name</a:t>
            </a:r>
            <a:r>
              <a:rPr lang="en-US" dirty="0" smtClean="0"/>
              <a:t>, </a:t>
            </a:r>
            <a:r>
              <a:rPr lang="en-US" dirty="0" err="1" smtClean="0"/>
              <a:t>item_quantity</a:t>
            </a:r>
            <a:r>
              <a:rPr lang="en-US" dirty="0" smtClean="0"/>
              <a:t>, </a:t>
            </a:r>
            <a:r>
              <a:rPr lang="en-US" dirty="0" err="1" smtClean="0"/>
              <a:t>item_cat</a:t>
            </a:r>
            <a:r>
              <a:rPr lang="en-US" dirty="0" smtClean="0"/>
              <a:t>, </a:t>
            </a:r>
            <a:r>
              <a:rPr lang="en-US" dirty="0" err="1" smtClean="0"/>
              <a:t>item_exp</a:t>
            </a:r>
            <a:r>
              <a:rPr lang="en-US" dirty="0" smtClean="0"/>
              <a:t>, </a:t>
            </a:r>
            <a:r>
              <a:rPr lang="en-US" dirty="0" err="1" smtClean="0"/>
              <a:t>item_pin</a:t>
            </a:r>
            <a:r>
              <a:rPr lang="en-US" dirty="0" smtClean="0"/>
              <a:t>, </a:t>
            </a:r>
            <a:r>
              <a:rPr lang="en-US" dirty="0" err="1" smtClean="0"/>
              <a:t>pin_threshold</a:t>
            </a:r>
            <a:r>
              <a:rPr lang="en-US" dirty="0" smtClean="0"/>
              <a:t>, </a:t>
            </a:r>
            <a:r>
              <a:rPr lang="en-US" dirty="0" err="1" smtClean="0"/>
              <a:t>pin_quantity</a:t>
            </a:r>
            <a:r>
              <a:rPr lang="en-US" dirty="0" smtClean="0"/>
              <a:t>)</a:t>
            </a:r>
          </a:p>
          <a:p>
            <a:r>
              <a:rPr lang="en-US" dirty="0" err="1"/>
              <a:t>Expired_items</a:t>
            </a:r>
            <a:r>
              <a:rPr lang="en-US" dirty="0"/>
              <a:t>(</a:t>
            </a:r>
            <a:r>
              <a:rPr lang="en-US" dirty="0" err="1"/>
              <a:t>item_id</a:t>
            </a:r>
            <a:r>
              <a:rPr lang="en-US" dirty="0"/>
              <a:t>, </a:t>
            </a:r>
            <a:r>
              <a:rPr lang="en-US" dirty="0" err="1"/>
              <a:t>item_name</a:t>
            </a:r>
            <a:r>
              <a:rPr lang="en-US" dirty="0"/>
              <a:t>, </a:t>
            </a:r>
            <a:r>
              <a:rPr lang="en-US" dirty="0" err="1"/>
              <a:t>date_exp</a:t>
            </a:r>
            <a:r>
              <a:rPr lang="en-US" dirty="0"/>
              <a:t>)</a:t>
            </a:r>
          </a:p>
          <a:p>
            <a:r>
              <a:rPr lang="en-US" dirty="0" err="1"/>
              <a:t>Expiring_items</a:t>
            </a:r>
            <a:r>
              <a:rPr lang="en-US" dirty="0"/>
              <a:t>(</a:t>
            </a:r>
            <a:r>
              <a:rPr lang="en-US" dirty="0" err="1"/>
              <a:t>item_id</a:t>
            </a:r>
            <a:r>
              <a:rPr lang="en-US" dirty="0"/>
              <a:t>, </a:t>
            </a:r>
            <a:r>
              <a:rPr lang="en-US" dirty="0" err="1"/>
              <a:t>item_name</a:t>
            </a:r>
            <a:r>
              <a:rPr lang="en-US" dirty="0"/>
              <a:t>, </a:t>
            </a:r>
            <a:r>
              <a:rPr lang="en-US" dirty="0" err="1"/>
              <a:t>days_exp</a:t>
            </a:r>
            <a:r>
              <a:rPr lang="en-US" dirty="0"/>
              <a:t>)</a:t>
            </a:r>
          </a:p>
          <a:p>
            <a:r>
              <a:rPr lang="en-US" dirty="0" smtClean="0"/>
              <a:t>Providers(</a:t>
            </a:r>
            <a:r>
              <a:rPr lang="en-US" b="1" dirty="0" err="1" smtClean="0"/>
              <a:t>ProviderId</a:t>
            </a:r>
            <a:r>
              <a:rPr lang="en-US" dirty="0" smtClean="0"/>
              <a:t>, </a:t>
            </a:r>
            <a:r>
              <a:rPr lang="en-US" dirty="0" err="1" smtClean="0"/>
              <a:t>ProviderName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Currentproviders</a:t>
            </a:r>
            <a:r>
              <a:rPr lang="en-US" dirty="0" smtClean="0"/>
              <a:t>(</a:t>
            </a:r>
            <a:r>
              <a:rPr lang="en-US" b="1" dirty="0" err="1" smtClean="0"/>
              <a:t>CurrProviderNm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3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 Diagram</a:t>
            </a:r>
            <a:endParaRPr lang="en-US" dirty="0"/>
          </a:p>
        </p:txBody>
      </p:sp>
      <p:pic>
        <p:nvPicPr>
          <p:cNvPr id="7" name="Picture 6" descr="SmartFrid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0" y="1027575"/>
            <a:ext cx="7591337" cy="56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087" y="2894270"/>
            <a:ext cx="3400093" cy="1116106"/>
          </a:xfrm>
        </p:spPr>
        <p:txBody>
          <a:bodyPr/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1561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the database</a:t>
            </a:r>
          </a:p>
          <a:p>
            <a:r>
              <a:rPr lang="en-US" dirty="0" smtClean="0"/>
              <a:t>Make the graphical user interface more user friendly</a:t>
            </a:r>
          </a:p>
          <a:p>
            <a:r>
              <a:rPr lang="en-US" dirty="0" smtClean="0"/>
              <a:t>Add more types of promotion</a:t>
            </a:r>
          </a:p>
          <a:p>
            <a:r>
              <a:rPr lang="en-US" dirty="0" smtClean="0"/>
              <a:t>Include pictures in the database for each item</a:t>
            </a:r>
          </a:p>
          <a:p>
            <a:r>
              <a:rPr lang="en-US" dirty="0" smtClean="0"/>
              <a:t>Development mobile application that can be linked to the smart fridge remotely</a:t>
            </a:r>
          </a:p>
        </p:txBody>
      </p:sp>
    </p:spTree>
    <p:extLst>
      <p:ext uri="{BB962C8B-B14F-4D97-AF65-F5344CB8AC3E}">
        <p14:creationId xmlns:p14="http://schemas.microsoft.com/office/powerpoint/2010/main" val="323151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0776689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163</TotalTime>
  <Words>363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Smart Fridge</vt:lpstr>
      <vt:lpstr>Objective</vt:lpstr>
      <vt:lpstr>Project Overview </vt:lpstr>
      <vt:lpstr>Database</vt:lpstr>
      <vt:lpstr>Database </vt:lpstr>
      <vt:lpstr>User Interaction Diagram</vt:lpstr>
      <vt:lpstr>Demo</vt:lpstr>
      <vt:lpstr>Future Improvements </vt:lpstr>
      <vt:lpstr>QUESTIONS?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Fridge</dc:title>
  <dc:creator>Willahelm Wan</dc:creator>
  <cp:lastModifiedBy>Willahelm Wan</cp:lastModifiedBy>
  <cp:revision>13</cp:revision>
  <dcterms:created xsi:type="dcterms:W3CDTF">2017-06-16T17:06:21Z</dcterms:created>
  <dcterms:modified xsi:type="dcterms:W3CDTF">2017-06-16T19:56:12Z</dcterms:modified>
</cp:coreProperties>
</file>