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95" r:id="rId5"/>
    <p:sldId id="268" r:id="rId6"/>
    <p:sldId id="259" r:id="rId7"/>
    <p:sldId id="271" r:id="rId8"/>
    <p:sldId id="294" r:id="rId9"/>
    <p:sldId id="296" r:id="rId10"/>
    <p:sldId id="298" r:id="rId11"/>
    <p:sldId id="299" r:id="rId12"/>
    <p:sldId id="270" r:id="rId13"/>
    <p:sldId id="292" r:id="rId14"/>
    <p:sldId id="260" r:id="rId15"/>
    <p:sldId id="272" r:id="rId16"/>
    <p:sldId id="285" r:id="rId17"/>
    <p:sldId id="286" r:id="rId18"/>
    <p:sldId id="288" r:id="rId19"/>
    <p:sldId id="262" r:id="rId20"/>
    <p:sldId id="289" r:id="rId21"/>
    <p:sldId id="276" r:id="rId22"/>
    <p:sldId id="264" r:id="rId23"/>
    <p:sldId id="290" r:id="rId24"/>
    <p:sldId id="277" r:id="rId25"/>
    <p:sldId id="275" r:id="rId26"/>
    <p:sldId id="291" r:id="rId27"/>
    <p:sldId id="265" r:id="rId28"/>
    <p:sldId id="263" r:id="rId29"/>
    <p:sldId id="30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6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2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0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78-A6F0-4845-B060-A7A363A02513}" type="datetimeFigureOut">
              <a:rPr lang="en-GB" smtClean="0"/>
              <a:t>23/07/2018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0E14-C3A5-40B1-8223-F6DE82211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0F8EB-E3A2-4EF6-BFDD-87C3A3A0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231498"/>
            <a:ext cx="10204173" cy="4639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B26605-1E7E-4EEC-8AFA-2BE152514C11}"/>
              </a:ext>
            </a:extLst>
          </p:cNvPr>
          <p:cNvSpPr txBox="1"/>
          <p:nvPr/>
        </p:nvSpPr>
        <p:spPr>
          <a:xfrm>
            <a:off x="2799995" y="-57779"/>
            <a:ext cx="456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Will airways virtual Developer and Software Engineer and updates Conference </a:t>
            </a:r>
            <a:endParaRPr lang="en-GB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6E872-CDA6-45BA-B068-BEA6A33D8E1A}"/>
              </a:ext>
            </a:extLst>
          </p:cNvPr>
          <p:cNvSpPr txBox="1"/>
          <p:nvPr/>
        </p:nvSpPr>
        <p:spPr>
          <a:xfrm>
            <a:off x="993913" y="5167086"/>
            <a:ext cx="7209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This presentation by William jones  chief </a:t>
            </a:r>
            <a:r>
              <a:rPr lang="en-GB" sz="3600" b="1" u="sng" dirty="0"/>
              <a:t>Developer And project MANAGER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2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BD9F5-B074-4CC4-85B2-01513CCA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152" y="-489090"/>
            <a:ext cx="12431151" cy="73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6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46B48-DFB7-4002-BF22-76392458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693" y="0"/>
            <a:ext cx="1404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22958-CB86-4C26-93F1-000D70AA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024" y="0"/>
            <a:ext cx="12869839" cy="70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155CF6-E5E2-40DE-A690-CED9B693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2" y="-1"/>
            <a:ext cx="1203438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B6D39-DB70-4749-B762-FFBC3F1C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33734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3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1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E0B05-C30C-4B59-BE9D-97DD1EFA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122" y="0"/>
            <a:ext cx="12748591" cy="91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B6D39-DB70-4749-B762-FFBC3F1C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33734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103E7-04E6-4860-ADC4-26DF11EC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2572"/>
            <a:ext cx="12323805" cy="67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F3BA-2D6B-4306-BCEF-7E058F30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 what is the </a:t>
            </a:r>
            <a:r>
              <a:rPr lang="en-GB" dirty="0" err="1"/>
              <a:t>wAv</a:t>
            </a:r>
            <a:r>
              <a:rPr lang="en-GB" dirty="0"/>
              <a:t>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3DF1-CB83-462C-ABB3-B56F837F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VIRTUAL AIRLINE</a:t>
            </a:r>
          </a:p>
          <a:p>
            <a:r>
              <a:rPr lang="en-GB" sz="5400" b="1" dirty="0"/>
              <a:t>It is Free</a:t>
            </a:r>
          </a:p>
          <a:p>
            <a:r>
              <a:rPr lang="en-GB" sz="5400" b="1" dirty="0"/>
              <a:t>It open all AGE</a:t>
            </a:r>
          </a:p>
          <a:p>
            <a:r>
              <a:rPr lang="en-GB" sz="5400" b="1" dirty="0"/>
              <a:t>It </a:t>
            </a:r>
            <a:r>
              <a:rPr lang="en-GB" sz="5400" dirty="0"/>
              <a:t>	</a:t>
            </a:r>
            <a:r>
              <a:rPr lang="en-GB" sz="5400" b="1" dirty="0"/>
              <a:t>works  with </a:t>
            </a:r>
            <a:r>
              <a:rPr lang="en-GB" sz="5400" dirty="0"/>
              <a:t> of FSX, FSX: Steam Edition, Prepar3D (any version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42808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B6D39-DB70-4749-B762-FFBC3F1C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33734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6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8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04BAB-61A1-4FB3-9DB4-968F6C35C13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047813" y="0"/>
            <a:ext cx="15239813" cy="91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B6D39-DB70-4749-B762-FFBC3F1C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33734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1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5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0EC4E9-3CAA-4F5B-9363-F4F37846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0972" y="0"/>
            <a:ext cx="14010199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4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B6D39-DB70-4749-B762-FFBC3F1C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33734" cy="70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4C9C-629C-4064-A28B-9D7B26AA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u="sng" dirty="0"/>
              <a:t>Status of you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D3E9-8DE7-4767-976C-2D52AEEF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5 Account</a:t>
            </a:r>
          </a:p>
          <a:p>
            <a:r>
              <a:rPr lang="en-GB" dirty="0"/>
              <a:t>Red     Account</a:t>
            </a:r>
          </a:p>
          <a:p>
            <a:r>
              <a:rPr lang="en-GB" dirty="0"/>
              <a:t>Silver  Account</a:t>
            </a:r>
          </a:p>
          <a:p>
            <a:r>
              <a:rPr lang="en-GB" dirty="0"/>
              <a:t>Gold    Account</a:t>
            </a:r>
          </a:p>
          <a:p>
            <a:r>
              <a:rPr lang="en-GB" dirty="0"/>
              <a:t>First Off Account</a:t>
            </a:r>
          </a:p>
          <a:p>
            <a:r>
              <a:rPr lang="en-GB" dirty="0"/>
              <a:t>Capt.   Account</a:t>
            </a:r>
          </a:p>
          <a:p>
            <a:r>
              <a:rPr lang="en-GB" dirty="0"/>
              <a:t>How LONG you be here what Account or in open beta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21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94AA83-002D-4894-907F-41A7442B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07"/>
            <a:ext cx="10515600" cy="1325563"/>
          </a:xfrm>
        </p:spPr>
        <p:txBody>
          <a:bodyPr/>
          <a:lstStyle/>
          <a:p>
            <a:r>
              <a:rPr lang="en-GB" dirty="0"/>
              <a:t>Things to do and competed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605F5D-C8AB-49E9-ABB6-3855DF82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338470"/>
            <a:ext cx="10863470" cy="55195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Log in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an Account connect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wav Desktop App2 open connect  Log 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Flight Plan connect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 screech connect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Desktop  logo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reporting in the Flight deck crew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Make  Support 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Make  a installer and setup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47622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9458-C00D-462B-889E-A97EA95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1"/>
            <a:ext cx="10515600" cy="893832"/>
          </a:xfrm>
        </p:spPr>
        <p:txBody>
          <a:bodyPr>
            <a:noAutofit/>
          </a:bodyPr>
          <a:lstStyle/>
          <a:p>
            <a:pPr algn="ctr"/>
            <a:br>
              <a:rPr lang="en-GB" sz="6600" dirty="0"/>
            </a:br>
            <a:r>
              <a:rPr lang="en-GB" sz="6600" dirty="0"/>
              <a:t>Timeline for wav</a:t>
            </a:r>
            <a:br>
              <a:rPr lang="en-GB" sz="6600" dirty="0"/>
            </a:br>
            <a:endParaRPr lang="en-GB" sz="6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AF4F-6599-4BA1-BF23-15E10022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334812"/>
            <a:ext cx="11168270" cy="5289067"/>
          </a:xfrm>
        </p:spPr>
        <p:txBody>
          <a:bodyPr>
            <a:normAutofit fontScale="92500" lnSpcReduction="10000"/>
          </a:bodyPr>
          <a:lstStyle/>
          <a:p>
            <a:r>
              <a:rPr lang="en-GB" sz="6600" dirty="0"/>
              <a:t>P0 this </a:t>
            </a:r>
            <a:r>
              <a:rPr lang="en-GB" sz="6600"/>
              <a:t>june</a:t>
            </a:r>
            <a:endParaRPr lang="en-GB" sz="6600" dirty="0"/>
          </a:p>
          <a:p>
            <a:r>
              <a:rPr lang="en-GB" sz="6600" dirty="0"/>
              <a:t>P1and p0 is next month </a:t>
            </a:r>
          </a:p>
          <a:p>
            <a:r>
              <a:rPr lang="en-GB" sz="6600" dirty="0"/>
              <a:t>P2  earlier July</a:t>
            </a:r>
          </a:p>
          <a:p>
            <a:r>
              <a:rPr lang="en-GB" sz="6600" dirty="0"/>
              <a:t>P3 earlier of August</a:t>
            </a:r>
          </a:p>
          <a:p>
            <a:r>
              <a:rPr lang="en-GB" sz="6600" dirty="0"/>
              <a:t>Beta earlier September</a:t>
            </a:r>
          </a:p>
          <a:p>
            <a:r>
              <a:rPr lang="en-GB" sz="6600" dirty="0"/>
              <a:t>Releases 5 october2018</a:t>
            </a:r>
          </a:p>
        </p:txBody>
      </p:sp>
    </p:spTree>
    <p:extLst>
      <p:ext uri="{BB962C8B-B14F-4D97-AF65-F5344CB8AC3E}">
        <p14:creationId xmlns:p14="http://schemas.microsoft.com/office/powerpoint/2010/main" val="6678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E50FE-24D3-4318-92E9-BF07C195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5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46B48-DFB7-4002-BF22-76392458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693" y="0"/>
            <a:ext cx="1404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0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3E6DDE-90CB-49C0-AD6C-D0ADB72C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026" y="-437296"/>
            <a:ext cx="12483548" cy="7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46B48-DFB7-4002-BF22-76392458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693" y="0"/>
            <a:ext cx="1404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202F5-5CBF-495C-848D-A788B3D9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91999" cy="69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</TotalTime>
  <Words>137</Words>
  <Application>Microsoft Office PowerPoint</Application>
  <PresentationFormat>Widescreen</PresentationFormat>
  <Paragraphs>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 what is the wAv Desktop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of you Account</vt:lpstr>
      <vt:lpstr>Things to do and competed</vt:lpstr>
      <vt:lpstr> Timeline for wav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Jones</dc:creator>
  <cp:lastModifiedBy>Will Jones</cp:lastModifiedBy>
  <cp:revision>121</cp:revision>
  <dcterms:created xsi:type="dcterms:W3CDTF">2018-04-25T19:15:52Z</dcterms:created>
  <dcterms:modified xsi:type="dcterms:W3CDTF">2018-07-23T09:07:49Z</dcterms:modified>
</cp:coreProperties>
</file>