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08"/>
    <p:restoredTop sz="94676"/>
  </p:normalViewPr>
  <p:slideViewPr>
    <p:cSldViewPr snapToGrid="0" snapToObjects="1">
      <p:cViewPr varScale="1">
        <p:scale>
          <a:sx n="67" d="100"/>
          <a:sy n="67" d="100"/>
        </p:scale>
        <p:origin x="20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10/11/16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Relationship Id="rId3" Type="http://schemas.openxmlformats.org/officeDocument/2006/relationships/hyperlink" Target="NUL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lchemyapi.com/products/alchemylanguage/sentiment-analysi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uciml/adult-census-incom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res.cloudinary.com/general-assembly-profiles/image/upload/v1416535475/uwumoooppttsmpgu1goo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1 – Lightning Presentation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Will </a:t>
            </a:r>
            <a:r>
              <a:rPr lang="en-US" dirty="0" err="1" smtClean="0"/>
              <a:t>Akkaya</a:t>
            </a:r>
            <a:r>
              <a:rPr lang="en-US" dirty="0" smtClean="0"/>
              <a:t> GA – DS - 27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77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Topic – </a:t>
            </a:r>
            <a:r>
              <a:rPr lang="en-US" smtClean="0"/>
              <a:t>Loan Analysis? 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FF0000"/>
                </a:solidFill>
              </a:rPr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conclusion is that there is definitely a model we can create that will determine whether or not a certain loan will default or not</a:t>
            </a:r>
            <a:r>
              <a:rPr lang="is-IS" dirty="0" smtClean="0"/>
              <a:t>… </a:t>
            </a:r>
          </a:p>
          <a:p>
            <a:r>
              <a:rPr lang="is-IS" dirty="0" smtClean="0"/>
              <a:t>True sucess can be identified if our model can accurately predict which loans should be declined and which will be more subject to default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288" y="364061"/>
            <a:ext cx="10571998" cy="1326194"/>
          </a:xfrm>
        </p:spPr>
        <p:txBody>
          <a:bodyPr/>
          <a:lstStyle/>
          <a:p>
            <a:r>
              <a:rPr lang="en-US" dirty="0" smtClean="0"/>
              <a:t>Potential Topic – NBA All Star Prediction</a:t>
            </a:r>
            <a:br>
              <a:rPr lang="en-US" dirty="0" smtClean="0"/>
            </a:br>
            <a:r>
              <a:rPr lang="en-US" i="1" dirty="0" smtClean="0">
                <a:solidFill>
                  <a:srgbClr val="FF0000"/>
                </a:solidFill>
              </a:rPr>
              <a:t>THE PROBLEM 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288" y="2299856"/>
            <a:ext cx="10554574" cy="3946870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we use data science models and methods to predict who is more likely to be an NBA all star in the next coming season?</a:t>
            </a:r>
          </a:p>
          <a:p>
            <a:r>
              <a:rPr lang="en-US" dirty="0" smtClean="0"/>
              <a:t>Lets say we are working for Nike or Adidas and we are considering who our next big athlete is to sponsor</a:t>
            </a:r>
            <a:r>
              <a:rPr lang="is-IS" dirty="0" smtClean="0"/>
              <a:t>… Is there a way we can make utitlize big data to help make our decision? </a:t>
            </a:r>
          </a:p>
          <a:p>
            <a:r>
              <a:rPr lang="is-IS" dirty="0" smtClean="0"/>
              <a:t>If we could create a model to find out who was more likely to be an all star, we could sign those athletes for considerably amount of less money, therefore maximizing our sponsorship $$$</a:t>
            </a:r>
          </a:p>
          <a:p>
            <a:r>
              <a:rPr lang="en-US" dirty="0" smtClean="0"/>
              <a:t>Analytics in sports is becoming a more and more common practice, a similar analysis of the NBA was conducted on who was more likely to win regular season games in the upcoming season and be a playoff team  </a:t>
            </a:r>
          </a:p>
          <a:p>
            <a:r>
              <a:rPr lang="en-US" dirty="0">
                <a:hlinkClick r:id="rId2" invalidUrl="https://www.stat.berkeley.edu/~aldous/Research/Ugrad/Stanley_Yang _Thesis.pdf"/>
              </a:rPr>
              <a:t>https://www.stat.berkeley.edu/~</a:t>
            </a:r>
            <a:r>
              <a:rPr lang="en-US" dirty="0" smtClean="0">
                <a:hlinkClick r:id="rId3" invalidUrl="https://www.stat.berkeley.edu/~aldous/Research/Ugrad/Stanley_Yang _Thesis.pdf"/>
              </a:rPr>
              <a:t>aldous/Research/Ugrad/Stanley_Yang%20_Thesis.pdf</a:t>
            </a:r>
            <a:endParaRPr lang="en-US" dirty="0" smtClean="0"/>
          </a:p>
          <a:p>
            <a:r>
              <a:rPr lang="en-US" dirty="0" smtClean="0"/>
              <a:t>In the study he was able to predict almost every playoff team using regression analysis and other summary statistics to determine correlation of variables to overall winning %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282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Topic – NBA All Star Prediction</a:t>
            </a:r>
            <a:br>
              <a:rPr lang="en-US" dirty="0"/>
            </a:br>
            <a:r>
              <a:rPr lang="en-US" i="1" dirty="0">
                <a:solidFill>
                  <a:srgbClr val="FF0000"/>
                </a:solidFill>
              </a:rPr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good thing about Basketball is that nearly all of the statistics involved are readily available..</a:t>
            </a:r>
          </a:p>
          <a:p>
            <a:r>
              <a:rPr lang="en-US" dirty="0" smtClean="0"/>
              <a:t>I was able to find nearly every statistic about every team and individual player in .csv format from 1947 – present... basketball–</a:t>
            </a:r>
            <a:r>
              <a:rPr lang="en-US" dirty="0" err="1" smtClean="0"/>
              <a:t>reference.com</a:t>
            </a:r>
            <a:endParaRPr lang="en-US" dirty="0" smtClean="0"/>
          </a:p>
          <a:p>
            <a:r>
              <a:rPr lang="en-US" dirty="0" smtClean="0"/>
              <a:t>The data contains </a:t>
            </a:r>
            <a:r>
              <a:rPr lang="en-US" dirty="0" err="1" smtClean="0"/>
              <a:t>obvserations</a:t>
            </a:r>
            <a:r>
              <a:rPr lang="en-US" dirty="0" smtClean="0"/>
              <a:t> extensive from the players city of birth to his nickname..   </a:t>
            </a:r>
          </a:p>
          <a:p>
            <a:r>
              <a:rPr lang="en-US" dirty="0" smtClean="0"/>
              <a:t>This is very beneficial as we have more than enough data to conduct EDA and find out which methods/variables we can use that can are relevant and optimal </a:t>
            </a:r>
            <a:r>
              <a:rPr lang="is-IS" dirty="0" smtClean="0"/>
              <a:t> </a:t>
            </a:r>
          </a:p>
          <a:p>
            <a:r>
              <a:rPr lang="is-IS" dirty="0" smtClean="0"/>
              <a:t>Also because All – Star selection is partly determined by fans who vote... </a:t>
            </a:r>
            <a:r>
              <a:rPr lang="en-US" dirty="0" smtClean="0"/>
              <a:t>W</a:t>
            </a:r>
            <a:r>
              <a:rPr lang="is-IS" dirty="0" smtClean="0"/>
              <a:t>e can also utilize a twitter api to find out how often a particular player is mentioned, as well analyze the sentiment of the tweets using Alchemey language 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www.alchemyapi.com/products/alchemylanguage/sentiment-analysis</a:t>
            </a:r>
            <a:endParaRPr lang="en-US" dirty="0" smtClean="0"/>
          </a:p>
          <a:p>
            <a:r>
              <a:rPr lang="en-US" dirty="0"/>
              <a:t>My main concern is because I have never used these data mining techniques involved that could be a potential challenge to overcome in my analysis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2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Topic – NBA All Star Prediction</a:t>
            </a:r>
            <a:br>
              <a:rPr lang="en-US" dirty="0"/>
            </a:br>
            <a:r>
              <a:rPr lang="en-US" i="1" dirty="0">
                <a:solidFill>
                  <a:srgbClr val="FF0000"/>
                </a:solidFill>
              </a:rPr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HYPOTHESIS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all the relevant data metrics such as players points per game, age, experience, twitter mentions/ sentiment analysis and other factors that determine all – star selection we will be able to create a model that will predict who will be an all – star in the upcoming season</a:t>
            </a:r>
          </a:p>
          <a:p>
            <a:r>
              <a:rPr lang="en-US" dirty="0" smtClean="0"/>
              <a:t>True success is if our model can correctly predict who will be a first time all – star in the upcoming season.. Then we have truly created something that Nike/Adidas can utilize for efficient sponsorship decision making.. </a:t>
            </a:r>
          </a:p>
          <a:p>
            <a:r>
              <a:rPr lang="en-US" dirty="0" smtClean="0"/>
              <a:t>The data science methods used to create this model are still relatively unknown and undecided as my knowledge in the subject is still in infancy </a:t>
            </a:r>
          </a:p>
        </p:txBody>
      </p:sp>
    </p:spTree>
    <p:extLst>
      <p:ext uri="{BB962C8B-B14F-4D97-AF65-F5344CB8AC3E}">
        <p14:creationId xmlns:p14="http://schemas.microsoft.com/office/powerpoint/2010/main" val="26985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Topic – </a:t>
            </a:r>
            <a:r>
              <a:rPr lang="en-US" dirty="0" smtClean="0"/>
              <a:t>Predict Census Income 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FF0000"/>
                </a:solidFill>
              </a:rPr>
              <a:t>THE 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interesting topic to explore using data science would be if we were able to predict a persons income solely based on census data </a:t>
            </a:r>
          </a:p>
          <a:p>
            <a:r>
              <a:rPr lang="en-US" dirty="0" smtClean="0"/>
              <a:t>Lets say we are working for a big marketing firm and we want to find out which customers fall into our target market of gross income of &gt;$50k a year </a:t>
            </a:r>
          </a:p>
          <a:p>
            <a:r>
              <a:rPr lang="en-US" dirty="0" smtClean="0"/>
              <a:t>Can we create a model to help us predict who will fall into our target market, thus making us more efficient in our marketing process..?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1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Topic – Predict Census Income </a:t>
            </a:r>
            <a:br>
              <a:rPr lang="en-US" dirty="0"/>
            </a:br>
            <a:r>
              <a:rPr lang="en-US" i="1" dirty="0">
                <a:solidFill>
                  <a:srgbClr val="FF0000"/>
                </a:solidFill>
              </a:rPr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was able to find an already cleaned .csv data set from the UCI machine learning repository</a:t>
            </a:r>
            <a:r>
              <a:rPr lang="is-IS" dirty="0" smtClean="0"/>
              <a:t>… The data contains 15 observations which include ‘age’, ‘workclass’,’education’,’marital status’,’occupation’,’relationship’,’race’,’sex’,’capital-gain’,’capital-loss’,’hours-per-week’,’native-country’,’&lt;=50K’,”&gt;50K’..</a:t>
            </a:r>
          </a:p>
          <a:p>
            <a:r>
              <a:rPr lang="en-US" dirty="0" smtClean="0"/>
              <a:t>The data is relatively simple and contains over 32k indexes.. </a:t>
            </a:r>
          </a:p>
          <a:p>
            <a:r>
              <a:rPr lang="en-US" dirty="0" smtClean="0"/>
              <a:t>Models have already </a:t>
            </a:r>
            <a:r>
              <a:rPr lang="en-US" dirty="0"/>
              <a:t>been created using this data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www.kaggle.com/uciml/adult-census-income</a:t>
            </a:r>
            <a:endParaRPr lang="en-US" dirty="0" smtClean="0"/>
          </a:p>
          <a:p>
            <a:r>
              <a:rPr lang="en-US" dirty="0" smtClean="0"/>
              <a:t>Thus potentially could give a better idea on where to start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96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Topic – Predict Census Income </a:t>
            </a:r>
            <a:br>
              <a:rPr lang="en-US" dirty="0"/>
            </a:br>
            <a:r>
              <a:rPr lang="en-US" i="1" dirty="0">
                <a:solidFill>
                  <a:srgbClr val="FF0000"/>
                </a:solidFill>
              </a:rPr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conclusion is that after utilizing the proper demographic data we will be able to create a model that will best will closely predict who is more likely to make over &gt;$50k </a:t>
            </a:r>
          </a:p>
          <a:p>
            <a:r>
              <a:rPr lang="en-US" dirty="0" smtClean="0"/>
              <a:t>Regression analysis could be used to identify which coefficients directly affect Income the most which will help give a good model for our marketing team to use which demographic to target..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3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Topic </a:t>
            </a:r>
            <a:r>
              <a:rPr lang="en-US" dirty="0" smtClean="0"/>
              <a:t>– Loan Analysis? 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FF0000"/>
                </a:solidFill>
              </a:rPr>
              <a:t>THE 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potential aspect to explore using data science would be to analyze loans and come up with a model that could predict which loans were more likely to default based on historical data and other features . </a:t>
            </a:r>
          </a:p>
          <a:p>
            <a:r>
              <a:rPr lang="en-US" dirty="0" smtClean="0"/>
              <a:t>Lets say we work at Lending Club and we want to get a general idea of which of our loans would paid and not paid back, we can use this model to make better financial decisions on who should qualify for a loan or not</a:t>
            </a:r>
            <a:r>
              <a:rPr lang="is-IS" dirty="0" smtClean="0"/>
              <a:t>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4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512" y="4958344"/>
            <a:ext cx="2775529" cy="17051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Topic </a:t>
            </a:r>
            <a:r>
              <a:rPr lang="en-US" dirty="0" smtClean="0"/>
              <a:t>– Loan Analysis? 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FF0000"/>
                </a:solidFill>
              </a:rPr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Lending Club has released loan data from 2007 – 2016 Q2 from the accepted loans and the rejected loans, the data is csv format two different spreadsheets containing several different statistics relatively clean data </a:t>
            </a:r>
          </a:p>
          <a:p>
            <a:r>
              <a:rPr lang="en-US" dirty="0" smtClean="0"/>
              <a:t>The file comes complete with a data dictionary fully explaining each variable </a:t>
            </a:r>
          </a:p>
          <a:p>
            <a:r>
              <a:rPr lang="en-US" dirty="0" smtClean="0"/>
              <a:t>Several analyses have already been conducted on this particular loan data which is </a:t>
            </a:r>
            <a:r>
              <a:rPr lang="en-US" dirty="0"/>
              <a:t>another beneficial factor in giving us an idea on where to start  see: http://</a:t>
            </a:r>
            <a:r>
              <a:rPr lang="en-US" dirty="0" err="1" smtClean="0">
                <a:hlinkClick r:id="rId3"/>
              </a:rPr>
              <a:t>res.cloudinary.com</a:t>
            </a:r>
            <a:r>
              <a:rPr lang="en-US" dirty="0" smtClean="0">
                <a:hlinkClick r:id="rId3"/>
              </a:rPr>
              <a:t>/general-assembly-profiles/image/upload/v1416535475/uwumoooppttsmpgu1goo.pdf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53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104</TotalTime>
  <Words>965</Words>
  <Application>Microsoft Macintosh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Final Project 1 – Lightning Presentation </vt:lpstr>
      <vt:lpstr>Potential Topic – NBA All Star Prediction THE PROBLEM </vt:lpstr>
      <vt:lpstr>Potential Topic – NBA All Star Prediction THE DATA</vt:lpstr>
      <vt:lpstr>Potential Topic – NBA All Star Prediction THE HYPOTHESIS </vt:lpstr>
      <vt:lpstr>Potential Topic – Predict Census Income  THE PROBLEM </vt:lpstr>
      <vt:lpstr>Potential Topic – Predict Census Income  THE DATA</vt:lpstr>
      <vt:lpstr>Potential Topic – Predict Census Income  THE HYPOTHESIS</vt:lpstr>
      <vt:lpstr>Potential Topic – Loan Analysis?  THE PROBLEM </vt:lpstr>
      <vt:lpstr>Potential Topic – Loan Analysis?  THE DATA</vt:lpstr>
      <vt:lpstr>Potential Topic – Loan Analysis?  THE HYPOTHESIS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1 – Lightning Presentation </dc:title>
  <dc:creator>Microsoft Office User</dc:creator>
  <cp:lastModifiedBy>Microsoft Office User</cp:lastModifiedBy>
  <cp:revision>13</cp:revision>
  <dcterms:created xsi:type="dcterms:W3CDTF">2016-10-11T20:36:29Z</dcterms:created>
  <dcterms:modified xsi:type="dcterms:W3CDTF">2016-10-11T22:20:55Z</dcterms:modified>
</cp:coreProperties>
</file>