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62"/>
  </p:notesMasterIdLst>
  <p:sldIdLst>
    <p:sldId id="312" r:id="rId2"/>
    <p:sldId id="256" r:id="rId3"/>
    <p:sldId id="257" r:id="rId4"/>
    <p:sldId id="258" r:id="rId5"/>
    <p:sldId id="259" r:id="rId6"/>
    <p:sldId id="260" r:id="rId7"/>
    <p:sldId id="261" r:id="rId8"/>
    <p:sldId id="262" r:id="rId9"/>
    <p:sldId id="264" r:id="rId10"/>
    <p:sldId id="263" r:id="rId11"/>
    <p:sldId id="269" r:id="rId12"/>
    <p:sldId id="265" r:id="rId13"/>
    <p:sldId id="309" r:id="rId14"/>
    <p:sldId id="310" r:id="rId15"/>
    <p:sldId id="267" r:id="rId16"/>
    <p:sldId id="271" r:id="rId17"/>
    <p:sldId id="274" r:id="rId18"/>
    <p:sldId id="272" r:id="rId19"/>
    <p:sldId id="273" r:id="rId20"/>
    <p:sldId id="275" r:id="rId21"/>
    <p:sldId id="277" r:id="rId22"/>
    <p:sldId id="278" r:id="rId23"/>
    <p:sldId id="279" r:id="rId24"/>
    <p:sldId id="280" r:id="rId25"/>
    <p:sldId id="281" r:id="rId26"/>
    <p:sldId id="308" r:id="rId27"/>
    <p:sldId id="307" r:id="rId28"/>
    <p:sldId id="285" r:id="rId29"/>
    <p:sldId id="286" r:id="rId30"/>
    <p:sldId id="287" r:id="rId31"/>
    <p:sldId id="282" r:id="rId32"/>
    <p:sldId id="284" r:id="rId33"/>
    <p:sldId id="290" r:id="rId34"/>
    <p:sldId id="329" r:id="rId35"/>
    <p:sldId id="331" r:id="rId36"/>
    <p:sldId id="328" r:id="rId37"/>
    <p:sldId id="289" r:id="rId38"/>
    <p:sldId id="291" r:id="rId39"/>
    <p:sldId id="320" r:id="rId40"/>
    <p:sldId id="293" r:id="rId41"/>
    <p:sldId id="314" r:id="rId42"/>
    <p:sldId id="294" r:id="rId43"/>
    <p:sldId id="298" r:id="rId44"/>
    <p:sldId id="292" r:id="rId45"/>
    <p:sldId id="316" r:id="rId46"/>
    <p:sldId id="317" r:id="rId47"/>
    <p:sldId id="318" r:id="rId48"/>
    <p:sldId id="326" r:id="rId49"/>
    <p:sldId id="300" r:id="rId50"/>
    <p:sldId id="302" r:id="rId51"/>
    <p:sldId id="301" r:id="rId52"/>
    <p:sldId id="336" r:id="rId53"/>
    <p:sldId id="337" r:id="rId54"/>
    <p:sldId id="319" r:id="rId55"/>
    <p:sldId id="335" r:id="rId56"/>
    <p:sldId id="334" r:id="rId57"/>
    <p:sldId id="304" r:id="rId58"/>
    <p:sldId id="305" r:id="rId59"/>
    <p:sldId id="306" r:id="rId60"/>
    <p:sldId id="268"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68" autoAdjust="0"/>
    <p:restoredTop sz="79647" autoAdjust="0"/>
  </p:normalViewPr>
  <p:slideViewPr>
    <p:cSldViewPr snapToGrid="0">
      <p:cViewPr varScale="1">
        <p:scale>
          <a:sx n="63" d="100"/>
          <a:sy n="63" d="100"/>
        </p:scale>
        <p:origin x="17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ônica Campos" userId="b51b8c7c392cc696" providerId="LiveId" clId="{7E9196E6-E81C-44DF-9024-6E6EF9E4BF29}"/>
    <pc:docChg chg="undo custSel addSld delSld modSld sldOrd">
      <pc:chgData name="Mônica Campos" userId="b51b8c7c392cc696" providerId="LiveId" clId="{7E9196E6-E81C-44DF-9024-6E6EF9E4BF29}" dt="2021-03-24T19:05:13.065" v="19458" actId="20577"/>
      <pc:docMkLst>
        <pc:docMk/>
      </pc:docMkLst>
      <pc:sldChg chg="modSp mod">
        <pc:chgData name="Mônica Campos" userId="b51b8c7c392cc696" providerId="LiveId" clId="{7E9196E6-E81C-44DF-9024-6E6EF9E4BF29}" dt="2021-03-04T23:18:31.159" v="323" actId="113"/>
        <pc:sldMkLst>
          <pc:docMk/>
          <pc:sldMk cId="1961934324" sldId="257"/>
        </pc:sldMkLst>
        <pc:spChg chg="mod">
          <ac:chgData name="Mônica Campos" userId="b51b8c7c392cc696" providerId="LiveId" clId="{7E9196E6-E81C-44DF-9024-6E6EF9E4BF29}" dt="2021-03-04T23:18:31.159" v="323" actId="113"/>
          <ac:spMkLst>
            <pc:docMk/>
            <pc:sldMk cId="1961934324" sldId="257"/>
            <ac:spMk id="3" creationId="{E4DB17C9-97CF-4C2F-87F1-5C5855354178}"/>
          </ac:spMkLst>
        </pc:spChg>
      </pc:sldChg>
      <pc:sldChg chg="modSp mod">
        <pc:chgData name="Mônica Campos" userId="b51b8c7c392cc696" providerId="LiveId" clId="{7E9196E6-E81C-44DF-9024-6E6EF9E4BF29}" dt="2021-03-10T18:36:22.085" v="7703" actId="115"/>
        <pc:sldMkLst>
          <pc:docMk/>
          <pc:sldMk cId="486800774" sldId="258"/>
        </pc:sldMkLst>
        <pc:spChg chg="mod">
          <ac:chgData name="Mônica Campos" userId="b51b8c7c392cc696" providerId="LiveId" clId="{7E9196E6-E81C-44DF-9024-6E6EF9E4BF29}" dt="2021-03-09T22:06:39.166" v="4757" actId="20577"/>
          <ac:spMkLst>
            <pc:docMk/>
            <pc:sldMk cId="486800774" sldId="258"/>
            <ac:spMk id="3" creationId="{80EE80D3-30DC-494A-B1BB-49EED61D5A1F}"/>
          </ac:spMkLst>
        </pc:spChg>
        <pc:spChg chg="mod">
          <ac:chgData name="Mônica Campos" userId="b51b8c7c392cc696" providerId="LiveId" clId="{7E9196E6-E81C-44DF-9024-6E6EF9E4BF29}" dt="2021-03-10T18:36:22.085" v="7703" actId="115"/>
          <ac:spMkLst>
            <pc:docMk/>
            <pc:sldMk cId="486800774" sldId="258"/>
            <ac:spMk id="9" creationId="{DD2C395B-800F-454E-A501-27C5451363C9}"/>
          </ac:spMkLst>
        </pc:spChg>
      </pc:sldChg>
      <pc:sldChg chg="addSp modSp mod modNotesTx">
        <pc:chgData name="Mônica Campos" userId="b51b8c7c392cc696" providerId="LiveId" clId="{7E9196E6-E81C-44DF-9024-6E6EF9E4BF29}" dt="2021-03-10T18:56:11.922" v="7706" actId="20577"/>
        <pc:sldMkLst>
          <pc:docMk/>
          <pc:sldMk cId="3900669214" sldId="259"/>
        </pc:sldMkLst>
        <pc:spChg chg="mod">
          <ac:chgData name="Mônica Campos" userId="b51b8c7c392cc696" providerId="LiveId" clId="{7E9196E6-E81C-44DF-9024-6E6EF9E4BF29}" dt="2021-03-10T18:56:11.922" v="7706" actId="20577"/>
          <ac:spMkLst>
            <pc:docMk/>
            <pc:sldMk cId="3900669214" sldId="259"/>
            <ac:spMk id="3" creationId="{80EE80D3-30DC-494A-B1BB-49EED61D5A1F}"/>
          </ac:spMkLst>
        </pc:spChg>
        <pc:picChg chg="add mod">
          <ac:chgData name="Mônica Campos" userId="b51b8c7c392cc696" providerId="LiveId" clId="{7E9196E6-E81C-44DF-9024-6E6EF9E4BF29}" dt="2021-03-04T22:59:44.151" v="57" actId="1076"/>
          <ac:picMkLst>
            <pc:docMk/>
            <pc:sldMk cId="3900669214" sldId="259"/>
            <ac:picMk id="5" creationId="{1A56A8B0-FA70-4EFA-8C52-E5A1B06AEBBA}"/>
          </ac:picMkLst>
        </pc:picChg>
        <pc:picChg chg="add mod">
          <ac:chgData name="Mônica Campos" userId="b51b8c7c392cc696" providerId="LiveId" clId="{7E9196E6-E81C-44DF-9024-6E6EF9E4BF29}" dt="2021-03-04T22:59:48.468" v="58" actId="1076"/>
          <ac:picMkLst>
            <pc:docMk/>
            <pc:sldMk cId="3900669214" sldId="259"/>
            <ac:picMk id="7" creationId="{1E0CF920-F95A-42D0-AB18-EF326149FC61}"/>
          </ac:picMkLst>
        </pc:picChg>
      </pc:sldChg>
      <pc:sldChg chg="modSp mod">
        <pc:chgData name="Mônica Campos" userId="b51b8c7c392cc696" providerId="LiveId" clId="{7E9196E6-E81C-44DF-9024-6E6EF9E4BF29}" dt="2021-03-10T19:02:37.955" v="7708" actId="115"/>
        <pc:sldMkLst>
          <pc:docMk/>
          <pc:sldMk cId="3425477081" sldId="260"/>
        </pc:sldMkLst>
        <pc:spChg chg="mod">
          <ac:chgData name="Mônica Campos" userId="b51b8c7c392cc696" providerId="LiveId" clId="{7E9196E6-E81C-44DF-9024-6E6EF9E4BF29}" dt="2021-03-10T19:02:37.955" v="7708" actId="115"/>
          <ac:spMkLst>
            <pc:docMk/>
            <pc:sldMk cId="3425477081" sldId="260"/>
            <ac:spMk id="3" creationId="{80EE80D3-30DC-494A-B1BB-49EED61D5A1F}"/>
          </ac:spMkLst>
        </pc:spChg>
      </pc:sldChg>
      <pc:sldChg chg="addSp modSp mod modNotesTx">
        <pc:chgData name="Mônica Campos" userId="b51b8c7c392cc696" providerId="LiveId" clId="{7E9196E6-E81C-44DF-9024-6E6EF9E4BF29}" dt="2021-03-16T21:17:18.258" v="8820" actId="1076"/>
        <pc:sldMkLst>
          <pc:docMk/>
          <pc:sldMk cId="3107836556" sldId="261"/>
        </pc:sldMkLst>
        <pc:spChg chg="mod">
          <ac:chgData name="Mônica Campos" userId="b51b8c7c392cc696" providerId="LiveId" clId="{7E9196E6-E81C-44DF-9024-6E6EF9E4BF29}" dt="2021-03-16T21:17:18.258" v="8820" actId="1076"/>
          <ac:spMkLst>
            <pc:docMk/>
            <pc:sldMk cId="3107836556" sldId="261"/>
            <ac:spMk id="2" creationId="{F64468A5-1A46-4077-9E78-87EECC80B467}"/>
          </ac:spMkLst>
        </pc:spChg>
        <pc:spChg chg="add mod">
          <ac:chgData name="Mônica Campos" userId="b51b8c7c392cc696" providerId="LiveId" clId="{7E9196E6-E81C-44DF-9024-6E6EF9E4BF29}" dt="2021-03-04T23:01:07.213" v="66" actId="255"/>
          <ac:spMkLst>
            <pc:docMk/>
            <pc:sldMk cId="3107836556" sldId="261"/>
            <ac:spMk id="5" creationId="{46679AE8-3D07-4A7B-AD25-DD73A67F7D98}"/>
          </ac:spMkLst>
        </pc:spChg>
        <pc:spChg chg="mod">
          <ac:chgData name="Mônica Campos" userId="b51b8c7c392cc696" providerId="LiveId" clId="{7E9196E6-E81C-44DF-9024-6E6EF9E4BF29}" dt="2021-03-16T21:17:16.378" v="8819" actId="1076"/>
          <ac:spMkLst>
            <pc:docMk/>
            <pc:sldMk cId="3107836556" sldId="261"/>
            <ac:spMk id="6" creationId="{4E5A2868-8E21-4999-95FB-4172A480C081}"/>
          </ac:spMkLst>
        </pc:spChg>
        <pc:spChg chg="mod">
          <ac:chgData name="Mônica Campos" userId="b51b8c7c392cc696" providerId="LiveId" clId="{7E9196E6-E81C-44DF-9024-6E6EF9E4BF29}" dt="2021-03-04T23:02:29.789" v="178" actId="20577"/>
          <ac:spMkLst>
            <pc:docMk/>
            <pc:sldMk cId="3107836556" sldId="261"/>
            <ac:spMk id="9" creationId="{80DE1962-D861-4519-B326-4052CBC4866D}"/>
          </ac:spMkLst>
        </pc:spChg>
        <pc:spChg chg="add mod">
          <ac:chgData name="Mônica Campos" userId="b51b8c7c392cc696" providerId="LiveId" clId="{7E9196E6-E81C-44DF-9024-6E6EF9E4BF29}" dt="2021-03-04T23:01:12.693" v="67" actId="571"/>
          <ac:spMkLst>
            <pc:docMk/>
            <pc:sldMk cId="3107836556" sldId="261"/>
            <ac:spMk id="10" creationId="{F9B6DF0C-CDAD-440A-969F-A14A68F948BA}"/>
          </ac:spMkLst>
        </pc:spChg>
        <pc:spChg chg="add mod">
          <ac:chgData name="Mônica Campos" userId="b51b8c7c392cc696" providerId="LiveId" clId="{7E9196E6-E81C-44DF-9024-6E6EF9E4BF29}" dt="2021-03-04T23:01:25.206" v="157" actId="20577"/>
          <ac:spMkLst>
            <pc:docMk/>
            <pc:sldMk cId="3107836556" sldId="261"/>
            <ac:spMk id="11" creationId="{B9DB95A3-B79C-4A52-82C7-86274B590FB6}"/>
          </ac:spMkLst>
        </pc:spChg>
      </pc:sldChg>
      <pc:sldChg chg="addSp modSp mod modNotesTx">
        <pc:chgData name="Mônica Campos" userId="b51b8c7c392cc696" providerId="LiveId" clId="{7E9196E6-E81C-44DF-9024-6E6EF9E4BF29}" dt="2021-03-10T19:09:23.764" v="7709" actId="14100"/>
        <pc:sldMkLst>
          <pc:docMk/>
          <pc:sldMk cId="2690350963" sldId="262"/>
        </pc:sldMkLst>
        <pc:spChg chg="mod">
          <ac:chgData name="Mônica Campos" userId="b51b8c7c392cc696" providerId="LiveId" clId="{7E9196E6-E81C-44DF-9024-6E6EF9E4BF29}" dt="2021-03-09T22:12:24.223" v="4759" actId="113"/>
          <ac:spMkLst>
            <pc:docMk/>
            <pc:sldMk cId="2690350963" sldId="262"/>
            <ac:spMk id="3" creationId="{80EE80D3-30DC-494A-B1BB-49EED61D5A1F}"/>
          </ac:spMkLst>
        </pc:spChg>
        <pc:spChg chg="mod">
          <ac:chgData name="Mônica Campos" userId="b51b8c7c392cc696" providerId="LiveId" clId="{7E9196E6-E81C-44DF-9024-6E6EF9E4BF29}" dt="2021-03-10T19:09:23.764" v="7709" actId="14100"/>
          <ac:spMkLst>
            <pc:docMk/>
            <pc:sldMk cId="2690350963" sldId="262"/>
            <ac:spMk id="4" creationId="{FBE87E6E-0AA7-478E-A576-EA2B2A0BC8D3}"/>
          </ac:spMkLst>
        </pc:spChg>
        <pc:picChg chg="add mod">
          <ac:chgData name="Mônica Campos" userId="b51b8c7c392cc696" providerId="LiveId" clId="{7E9196E6-E81C-44DF-9024-6E6EF9E4BF29}" dt="2021-03-08T14:50:50.626" v="3950" actId="14100"/>
          <ac:picMkLst>
            <pc:docMk/>
            <pc:sldMk cId="2690350963" sldId="262"/>
            <ac:picMk id="5" creationId="{F77CC15C-CAE2-490B-A4E3-02EE9E4431D8}"/>
          </ac:picMkLst>
        </pc:picChg>
      </pc:sldChg>
      <pc:sldChg chg="addSp delSp modSp mod modAnim">
        <pc:chgData name="Mônica Campos" userId="b51b8c7c392cc696" providerId="LiveId" clId="{7E9196E6-E81C-44DF-9024-6E6EF9E4BF29}" dt="2021-03-10T19:44:39.933" v="7858" actId="14100"/>
        <pc:sldMkLst>
          <pc:docMk/>
          <pc:sldMk cId="927855914" sldId="263"/>
        </pc:sldMkLst>
        <pc:spChg chg="mod">
          <ac:chgData name="Mônica Campos" userId="b51b8c7c392cc696" providerId="LiveId" clId="{7E9196E6-E81C-44DF-9024-6E6EF9E4BF29}" dt="2021-03-10T19:44:25.259" v="7854" actId="20577"/>
          <ac:spMkLst>
            <pc:docMk/>
            <pc:sldMk cId="927855914" sldId="263"/>
            <ac:spMk id="3" creationId="{80EE80D3-30DC-494A-B1BB-49EED61D5A1F}"/>
          </ac:spMkLst>
        </pc:spChg>
        <pc:spChg chg="mod">
          <ac:chgData name="Mônica Campos" userId="b51b8c7c392cc696" providerId="LiveId" clId="{7E9196E6-E81C-44DF-9024-6E6EF9E4BF29}" dt="2021-03-04T23:21:26.548" v="340" actId="20577"/>
          <ac:spMkLst>
            <pc:docMk/>
            <pc:sldMk cId="927855914" sldId="263"/>
            <ac:spMk id="4" creationId="{FBE87E6E-0AA7-478E-A576-EA2B2A0BC8D3}"/>
          </ac:spMkLst>
        </pc:spChg>
        <pc:picChg chg="add mod">
          <ac:chgData name="Mônica Campos" userId="b51b8c7c392cc696" providerId="LiveId" clId="{7E9196E6-E81C-44DF-9024-6E6EF9E4BF29}" dt="2021-03-10T19:44:33.738" v="7856" actId="14100"/>
          <ac:picMkLst>
            <pc:docMk/>
            <pc:sldMk cId="927855914" sldId="263"/>
            <ac:picMk id="5" creationId="{5C7BF68C-3201-497A-B8E9-648B6C4B9A47}"/>
          </ac:picMkLst>
        </pc:picChg>
        <pc:picChg chg="add mod">
          <ac:chgData name="Mônica Campos" userId="b51b8c7c392cc696" providerId="LiveId" clId="{7E9196E6-E81C-44DF-9024-6E6EF9E4BF29}" dt="2021-03-10T19:44:36.912" v="7857" actId="14100"/>
          <ac:picMkLst>
            <pc:docMk/>
            <pc:sldMk cId="927855914" sldId="263"/>
            <ac:picMk id="6" creationId="{7B8538F3-C9CC-4AB2-96A3-26A36E25782B}"/>
          </ac:picMkLst>
        </pc:picChg>
        <pc:picChg chg="add del mod">
          <ac:chgData name="Mônica Campos" userId="b51b8c7c392cc696" providerId="LiveId" clId="{7E9196E6-E81C-44DF-9024-6E6EF9E4BF29}" dt="2021-03-10T19:43:22.945" v="7846" actId="21"/>
          <ac:picMkLst>
            <pc:docMk/>
            <pc:sldMk cId="927855914" sldId="263"/>
            <ac:picMk id="8" creationId="{38736D7C-5E87-4E6D-BB29-3B80E7F6526C}"/>
          </ac:picMkLst>
        </pc:picChg>
        <pc:picChg chg="add mod">
          <ac:chgData name="Mônica Campos" userId="b51b8c7c392cc696" providerId="LiveId" clId="{7E9196E6-E81C-44DF-9024-6E6EF9E4BF29}" dt="2021-03-10T19:44:39.933" v="7858" actId="14100"/>
          <ac:picMkLst>
            <pc:docMk/>
            <pc:sldMk cId="927855914" sldId="263"/>
            <ac:picMk id="10" creationId="{01277CAD-B1CF-4F53-B3D7-E02D2F229AF1}"/>
          </ac:picMkLst>
        </pc:picChg>
      </pc:sldChg>
      <pc:sldChg chg="modSp add mod ord modNotesTx">
        <pc:chgData name="Mônica Campos" userId="b51b8c7c392cc696" providerId="LiveId" clId="{7E9196E6-E81C-44DF-9024-6E6EF9E4BF29}" dt="2021-03-10T19:13:31.147" v="7710" actId="113"/>
        <pc:sldMkLst>
          <pc:docMk/>
          <pc:sldMk cId="2999891697" sldId="264"/>
        </pc:sldMkLst>
        <pc:spChg chg="mod">
          <ac:chgData name="Mônica Campos" userId="b51b8c7c392cc696" providerId="LiveId" clId="{7E9196E6-E81C-44DF-9024-6E6EF9E4BF29}" dt="2021-03-10T19:13:31.147" v="7710" actId="113"/>
          <ac:spMkLst>
            <pc:docMk/>
            <pc:sldMk cId="2999891697" sldId="264"/>
            <ac:spMk id="3" creationId="{80EE80D3-30DC-494A-B1BB-49EED61D5A1F}"/>
          </ac:spMkLst>
        </pc:spChg>
        <pc:spChg chg="mod">
          <ac:chgData name="Mônica Campos" userId="b51b8c7c392cc696" providerId="LiveId" clId="{7E9196E6-E81C-44DF-9024-6E6EF9E4BF29}" dt="2021-03-04T23:27:16.926" v="569" actId="255"/>
          <ac:spMkLst>
            <pc:docMk/>
            <pc:sldMk cId="2999891697" sldId="264"/>
            <ac:spMk id="4" creationId="{FBE87E6E-0AA7-478E-A576-EA2B2A0BC8D3}"/>
          </ac:spMkLst>
        </pc:spChg>
      </pc:sldChg>
      <pc:sldChg chg="addSp modSp add mod modAnim">
        <pc:chgData name="Mônica Campos" userId="b51b8c7c392cc696" providerId="LiveId" clId="{7E9196E6-E81C-44DF-9024-6E6EF9E4BF29}" dt="2021-03-04T23:38:10.060" v="718" actId="20577"/>
        <pc:sldMkLst>
          <pc:docMk/>
          <pc:sldMk cId="1305089545" sldId="265"/>
        </pc:sldMkLst>
        <pc:spChg chg="add mod">
          <ac:chgData name="Mônica Campos" userId="b51b8c7c392cc696" providerId="LiveId" clId="{7E9196E6-E81C-44DF-9024-6E6EF9E4BF29}" dt="2021-03-04T23:37:41.232" v="714" actId="1035"/>
          <ac:spMkLst>
            <pc:docMk/>
            <pc:sldMk cId="1305089545" sldId="265"/>
            <ac:spMk id="2" creationId="{10CB8E76-840B-41E5-8DBD-898E6F3C5249}"/>
          </ac:spMkLst>
        </pc:spChg>
        <pc:spChg chg="mod">
          <ac:chgData name="Mônica Campos" userId="b51b8c7c392cc696" providerId="LiveId" clId="{7E9196E6-E81C-44DF-9024-6E6EF9E4BF29}" dt="2021-03-04T23:38:10.060" v="718" actId="20577"/>
          <ac:spMkLst>
            <pc:docMk/>
            <pc:sldMk cId="1305089545" sldId="265"/>
            <ac:spMk id="3" creationId="{80EE80D3-30DC-494A-B1BB-49EED61D5A1F}"/>
          </ac:spMkLst>
        </pc:spChg>
        <pc:spChg chg="mod">
          <ac:chgData name="Mônica Campos" userId="b51b8c7c392cc696" providerId="LiveId" clId="{7E9196E6-E81C-44DF-9024-6E6EF9E4BF29}" dt="2021-03-04T23:30:14.588" v="590" actId="20577"/>
          <ac:spMkLst>
            <pc:docMk/>
            <pc:sldMk cId="1305089545" sldId="265"/>
            <ac:spMk id="4" creationId="{FBE87E6E-0AA7-478E-A576-EA2B2A0BC8D3}"/>
          </ac:spMkLst>
        </pc:spChg>
        <pc:picChg chg="add mod">
          <ac:chgData name="Mônica Campos" userId="b51b8c7c392cc696" providerId="LiveId" clId="{7E9196E6-E81C-44DF-9024-6E6EF9E4BF29}" dt="2021-03-04T23:34:47.379" v="622" actId="14100"/>
          <ac:picMkLst>
            <pc:docMk/>
            <pc:sldMk cId="1305089545" sldId="265"/>
            <ac:picMk id="5" creationId="{35EC7172-1A33-46B5-8C98-552E169E2F7E}"/>
          </ac:picMkLst>
        </pc:picChg>
      </pc:sldChg>
      <pc:sldChg chg="addSp delSp modSp add mod modShow">
        <pc:chgData name="Mônica Campos" userId="b51b8c7c392cc696" providerId="LiveId" clId="{7E9196E6-E81C-44DF-9024-6E6EF9E4BF29}" dt="2021-03-10T18:11:43.968" v="7522" actId="729"/>
        <pc:sldMkLst>
          <pc:docMk/>
          <pc:sldMk cId="3229614782" sldId="266"/>
        </pc:sldMkLst>
        <pc:spChg chg="add del mod">
          <ac:chgData name="Mônica Campos" userId="b51b8c7c392cc696" providerId="LiveId" clId="{7E9196E6-E81C-44DF-9024-6E6EF9E4BF29}" dt="2021-03-09T21:56:39.747" v="4749" actId="11529"/>
          <ac:spMkLst>
            <pc:docMk/>
            <pc:sldMk cId="3229614782" sldId="266"/>
            <ac:spMk id="2" creationId="{2FC005A0-481F-40E6-906C-5CAA8D384070}"/>
          </ac:spMkLst>
        </pc:spChg>
        <pc:spChg chg="mod">
          <ac:chgData name="Mônica Campos" userId="b51b8c7c392cc696" providerId="LiveId" clId="{7E9196E6-E81C-44DF-9024-6E6EF9E4BF29}" dt="2021-03-09T21:57:00.452" v="4750" actId="113"/>
          <ac:spMkLst>
            <pc:docMk/>
            <pc:sldMk cId="3229614782" sldId="266"/>
            <ac:spMk id="3" creationId="{80EE80D3-30DC-494A-B1BB-49EED61D5A1F}"/>
          </ac:spMkLst>
        </pc:spChg>
        <pc:spChg chg="mod">
          <ac:chgData name="Mônica Campos" userId="b51b8c7c392cc696" providerId="LiveId" clId="{7E9196E6-E81C-44DF-9024-6E6EF9E4BF29}" dt="2021-03-04T23:41:31.963" v="776" actId="207"/>
          <ac:spMkLst>
            <pc:docMk/>
            <pc:sldMk cId="3229614782" sldId="266"/>
            <ac:spMk id="4" creationId="{FBE87E6E-0AA7-478E-A576-EA2B2A0BC8D3}"/>
          </ac:spMkLst>
        </pc:spChg>
      </pc:sldChg>
      <pc:sldChg chg="addSp modSp add mod">
        <pc:chgData name="Mônica Campos" userId="b51b8c7c392cc696" providerId="LiveId" clId="{7E9196E6-E81C-44DF-9024-6E6EF9E4BF29}" dt="2021-03-11T22:55:46.750" v="8183"/>
        <pc:sldMkLst>
          <pc:docMk/>
          <pc:sldMk cId="800192780" sldId="267"/>
        </pc:sldMkLst>
        <pc:spChg chg="mod">
          <ac:chgData name="Mônica Campos" userId="b51b8c7c392cc696" providerId="LiveId" clId="{7E9196E6-E81C-44DF-9024-6E6EF9E4BF29}" dt="2021-03-11T22:55:46.750" v="8183"/>
          <ac:spMkLst>
            <pc:docMk/>
            <pc:sldMk cId="800192780" sldId="267"/>
            <ac:spMk id="3" creationId="{80EE80D3-30DC-494A-B1BB-49EED61D5A1F}"/>
          </ac:spMkLst>
        </pc:spChg>
        <pc:spChg chg="mod">
          <ac:chgData name="Mônica Campos" userId="b51b8c7c392cc696" providerId="LiveId" clId="{7E9196E6-E81C-44DF-9024-6E6EF9E4BF29}" dt="2021-03-05T00:24:43.252" v="1707" actId="20577"/>
          <ac:spMkLst>
            <pc:docMk/>
            <pc:sldMk cId="800192780" sldId="267"/>
            <ac:spMk id="4" creationId="{FBE87E6E-0AA7-478E-A576-EA2B2A0BC8D3}"/>
          </ac:spMkLst>
        </pc:spChg>
        <pc:picChg chg="add mod">
          <ac:chgData name="Mônica Campos" userId="b51b8c7c392cc696" providerId="LiveId" clId="{7E9196E6-E81C-44DF-9024-6E6EF9E4BF29}" dt="2021-03-09T20:22:25.514" v="4130" actId="14100"/>
          <ac:picMkLst>
            <pc:docMk/>
            <pc:sldMk cId="800192780" sldId="267"/>
            <ac:picMk id="5" creationId="{6C87092D-5638-4E85-A5EF-E504BFDD2392}"/>
          </ac:picMkLst>
        </pc:picChg>
      </pc:sldChg>
      <pc:sldChg chg="addSp delSp modSp add mod modNotesTx">
        <pc:chgData name="Mônica Campos" userId="b51b8c7c392cc696" providerId="LiveId" clId="{7E9196E6-E81C-44DF-9024-6E6EF9E4BF29}" dt="2021-03-24T18:27:59.329" v="19317"/>
        <pc:sldMkLst>
          <pc:docMk/>
          <pc:sldMk cId="91739687" sldId="268"/>
        </pc:sldMkLst>
        <pc:spChg chg="add del mod">
          <ac:chgData name="Mônica Campos" userId="b51b8c7c392cc696" providerId="LiveId" clId="{7E9196E6-E81C-44DF-9024-6E6EF9E4BF29}" dt="2021-03-05T22:17:15.120" v="3752"/>
          <ac:spMkLst>
            <pc:docMk/>
            <pc:sldMk cId="91739687" sldId="268"/>
            <ac:spMk id="2" creationId="{B7F0A3D9-D56B-45A1-B360-ABFE9250D7BF}"/>
          </ac:spMkLst>
        </pc:spChg>
        <pc:spChg chg="mod">
          <ac:chgData name="Mônica Campos" userId="b51b8c7c392cc696" providerId="LiveId" clId="{7E9196E6-E81C-44DF-9024-6E6EF9E4BF29}" dt="2021-03-24T18:27:57.907" v="19316" actId="21"/>
          <ac:spMkLst>
            <pc:docMk/>
            <pc:sldMk cId="91739687" sldId="268"/>
            <ac:spMk id="3" creationId="{80EE80D3-30DC-494A-B1BB-49EED61D5A1F}"/>
          </ac:spMkLst>
        </pc:spChg>
        <pc:spChg chg="add del mod">
          <ac:chgData name="Mônica Campos" userId="b51b8c7c392cc696" providerId="LiveId" clId="{7E9196E6-E81C-44DF-9024-6E6EF9E4BF29}" dt="2021-03-05T22:17:07.662" v="3750"/>
          <ac:spMkLst>
            <pc:docMk/>
            <pc:sldMk cId="91739687" sldId="268"/>
            <ac:spMk id="5" creationId="{F48A43E5-4FC7-4A1C-9B53-99884F1E2710}"/>
          </ac:spMkLst>
        </pc:spChg>
        <pc:spChg chg="add del mod">
          <ac:chgData name="Mônica Campos" userId="b51b8c7c392cc696" providerId="LiveId" clId="{7E9196E6-E81C-44DF-9024-6E6EF9E4BF29}" dt="2021-03-05T22:17:25.359" v="3757"/>
          <ac:spMkLst>
            <pc:docMk/>
            <pc:sldMk cId="91739687" sldId="268"/>
            <ac:spMk id="6" creationId="{AEF5F98D-A69B-4B55-BECC-FEF57E701555}"/>
          </ac:spMkLst>
        </pc:spChg>
        <pc:spChg chg="add del mod">
          <ac:chgData name="Mônica Campos" userId="b51b8c7c392cc696" providerId="LiveId" clId="{7E9196E6-E81C-44DF-9024-6E6EF9E4BF29}" dt="2021-03-05T22:17:25.358" v="3755" actId="478"/>
          <ac:spMkLst>
            <pc:docMk/>
            <pc:sldMk cId="91739687" sldId="268"/>
            <ac:spMk id="7" creationId="{AA56B0DE-55D1-4F11-A198-434BF53C34DF}"/>
          </ac:spMkLst>
        </pc:spChg>
        <pc:spChg chg="add mod">
          <ac:chgData name="Mônica Campos" userId="b51b8c7c392cc696" providerId="LiveId" clId="{7E9196E6-E81C-44DF-9024-6E6EF9E4BF29}" dt="2021-03-05T22:18:16.899" v="3781" actId="122"/>
          <ac:spMkLst>
            <pc:docMk/>
            <pc:sldMk cId="91739687" sldId="268"/>
            <ac:spMk id="8" creationId="{DD52E85F-B1B8-4210-AD7F-80D307D81F7B}"/>
          </ac:spMkLst>
        </pc:spChg>
      </pc:sldChg>
      <pc:sldChg chg="addSp modSp add mod modAnim">
        <pc:chgData name="Mônica Campos" userId="b51b8c7c392cc696" providerId="LiveId" clId="{7E9196E6-E81C-44DF-9024-6E6EF9E4BF29}" dt="2021-03-10T19:46:30.330" v="7874" actId="20577"/>
        <pc:sldMkLst>
          <pc:docMk/>
          <pc:sldMk cId="950590921" sldId="269"/>
        </pc:sldMkLst>
        <pc:spChg chg="mod">
          <ac:chgData name="Mônica Campos" userId="b51b8c7c392cc696" providerId="LiveId" clId="{7E9196E6-E81C-44DF-9024-6E6EF9E4BF29}" dt="2021-03-10T19:46:30.330" v="7874" actId="20577"/>
          <ac:spMkLst>
            <pc:docMk/>
            <pc:sldMk cId="950590921" sldId="269"/>
            <ac:spMk id="3" creationId="{80EE80D3-30DC-494A-B1BB-49EED61D5A1F}"/>
          </ac:spMkLst>
        </pc:spChg>
        <pc:spChg chg="mod">
          <ac:chgData name="Mônica Campos" userId="b51b8c7c392cc696" providerId="LiveId" clId="{7E9196E6-E81C-44DF-9024-6E6EF9E4BF29}" dt="2021-03-04T23:21:32.095" v="341" actId="20577"/>
          <ac:spMkLst>
            <pc:docMk/>
            <pc:sldMk cId="950590921" sldId="269"/>
            <ac:spMk id="4" creationId="{FBE87E6E-0AA7-478E-A576-EA2B2A0BC8D3}"/>
          </ac:spMkLst>
        </pc:spChg>
        <pc:picChg chg="add mod">
          <ac:chgData name="Mônica Campos" userId="b51b8c7c392cc696" providerId="LiveId" clId="{7E9196E6-E81C-44DF-9024-6E6EF9E4BF29}" dt="2021-03-04T23:23:52.454" v="431" actId="1076"/>
          <ac:picMkLst>
            <pc:docMk/>
            <pc:sldMk cId="950590921" sldId="269"/>
            <ac:picMk id="5" creationId="{C265CD4B-8C9D-4B68-B706-7B7E8B45A865}"/>
          </ac:picMkLst>
        </pc:picChg>
        <pc:picChg chg="add mod">
          <ac:chgData name="Mônica Campos" userId="b51b8c7c392cc696" providerId="LiveId" clId="{7E9196E6-E81C-44DF-9024-6E6EF9E4BF29}" dt="2021-03-04T23:23:56.157" v="437" actId="1038"/>
          <ac:picMkLst>
            <pc:docMk/>
            <pc:sldMk cId="950590921" sldId="269"/>
            <ac:picMk id="6" creationId="{5358CE5D-722C-453A-A1D8-B426FC9AEC4D}"/>
          </ac:picMkLst>
        </pc:picChg>
        <pc:picChg chg="add mod">
          <ac:chgData name="Mônica Campos" userId="b51b8c7c392cc696" providerId="LiveId" clId="{7E9196E6-E81C-44DF-9024-6E6EF9E4BF29}" dt="2021-03-04T23:24:01.854" v="472" actId="1037"/>
          <ac:picMkLst>
            <pc:docMk/>
            <pc:sldMk cId="950590921" sldId="269"/>
            <ac:picMk id="7" creationId="{8FC3C7C8-2976-412D-8E56-DB7FFC5AAE35}"/>
          </ac:picMkLst>
        </pc:picChg>
        <pc:picChg chg="add mod">
          <ac:chgData name="Mônica Campos" userId="b51b8c7c392cc696" providerId="LiveId" clId="{7E9196E6-E81C-44DF-9024-6E6EF9E4BF29}" dt="2021-03-04T23:23:46.465" v="429" actId="1036"/>
          <ac:picMkLst>
            <pc:docMk/>
            <pc:sldMk cId="950590921" sldId="269"/>
            <ac:picMk id="8" creationId="{1B774E3F-99AF-49B1-B244-7BA93114683E}"/>
          </ac:picMkLst>
        </pc:picChg>
        <pc:picChg chg="add mod">
          <ac:chgData name="Mônica Campos" userId="b51b8c7c392cc696" providerId="LiveId" clId="{7E9196E6-E81C-44DF-9024-6E6EF9E4BF29}" dt="2021-03-04T23:23:41.777" v="409" actId="14100"/>
          <ac:picMkLst>
            <pc:docMk/>
            <pc:sldMk cId="950590921" sldId="269"/>
            <ac:picMk id="9" creationId="{2551BF68-9EA7-4BD4-AD3B-31D403E605E9}"/>
          </ac:picMkLst>
        </pc:picChg>
        <pc:picChg chg="add mod">
          <ac:chgData name="Mônica Campos" userId="b51b8c7c392cc696" providerId="LiveId" clId="{7E9196E6-E81C-44DF-9024-6E6EF9E4BF29}" dt="2021-03-04T23:23:58.459" v="453" actId="1038"/>
          <ac:picMkLst>
            <pc:docMk/>
            <pc:sldMk cId="950590921" sldId="269"/>
            <ac:picMk id="10" creationId="{5EEFF877-1615-412D-A7B5-0FF75B104EE1}"/>
          </ac:picMkLst>
        </pc:picChg>
      </pc:sldChg>
      <pc:sldChg chg="modSp add mod modShow modNotesTx">
        <pc:chgData name="Mônica Campos" userId="b51b8c7c392cc696" providerId="LiveId" clId="{7E9196E6-E81C-44DF-9024-6E6EF9E4BF29}" dt="2021-03-10T18:11:43.968" v="7522" actId="729"/>
        <pc:sldMkLst>
          <pc:docMk/>
          <pc:sldMk cId="1240261583" sldId="270"/>
        </pc:sldMkLst>
        <pc:spChg chg="mod">
          <ac:chgData name="Mônica Campos" userId="b51b8c7c392cc696" providerId="LiveId" clId="{7E9196E6-E81C-44DF-9024-6E6EF9E4BF29}" dt="2021-03-09T22:24:18.278" v="4762" actId="1035"/>
          <ac:spMkLst>
            <pc:docMk/>
            <pc:sldMk cId="1240261583" sldId="270"/>
            <ac:spMk id="3" creationId="{80EE80D3-30DC-494A-B1BB-49EED61D5A1F}"/>
          </ac:spMkLst>
        </pc:spChg>
      </pc:sldChg>
      <pc:sldChg chg="addSp modSp add mod modAnim">
        <pc:chgData name="Mônica Campos" userId="b51b8c7c392cc696" providerId="LiveId" clId="{7E9196E6-E81C-44DF-9024-6E6EF9E4BF29}" dt="2021-03-24T19:00:58.775" v="19453" actId="1036"/>
        <pc:sldMkLst>
          <pc:docMk/>
          <pc:sldMk cId="1882359459" sldId="271"/>
        </pc:sldMkLst>
        <pc:spChg chg="mod">
          <ac:chgData name="Mônica Campos" userId="b51b8c7c392cc696" providerId="LiveId" clId="{7E9196E6-E81C-44DF-9024-6E6EF9E4BF29}" dt="2021-03-10T19:57:46.381" v="7890" actId="20577"/>
          <ac:spMkLst>
            <pc:docMk/>
            <pc:sldMk cId="1882359459" sldId="271"/>
            <ac:spMk id="3" creationId="{80EE80D3-30DC-494A-B1BB-49EED61D5A1F}"/>
          </ac:spMkLst>
        </pc:spChg>
        <pc:picChg chg="add mod">
          <ac:chgData name="Mônica Campos" userId="b51b8c7c392cc696" providerId="LiveId" clId="{7E9196E6-E81C-44DF-9024-6E6EF9E4BF29}" dt="2021-03-05T00:34:30.516" v="1860" actId="1036"/>
          <ac:picMkLst>
            <pc:docMk/>
            <pc:sldMk cId="1882359459" sldId="271"/>
            <ac:picMk id="5" creationId="{A2A1FE7E-B9F6-4E66-AAC1-A3948A0A7791}"/>
          </ac:picMkLst>
        </pc:picChg>
        <pc:picChg chg="add mod">
          <ac:chgData name="Mônica Campos" userId="b51b8c7c392cc696" providerId="LiveId" clId="{7E9196E6-E81C-44DF-9024-6E6EF9E4BF29}" dt="2021-03-24T19:00:54.171" v="19421" actId="1035"/>
          <ac:picMkLst>
            <pc:docMk/>
            <pc:sldMk cId="1882359459" sldId="271"/>
            <ac:picMk id="7" creationId="{E2AF5615-F004-4C52-99C1-2AE1103341B0}"/>
          </ac:picMkLst>
        </pc:picChg>
        <pc:picChg chg="add mod">
          <ac:chgData name="Mônica Campos" userId="b51b8c7c392cc696" providerId="LiveId" clId="{7E9196E6-E81C-44DF-9024-6E6EF9E4BF29}" dt="2021-03-24T19:00:58.775" v="19453" actId="1036"/>
          <ac:picMkLst>
            <pc:docMk/>
            <pc:sldMk cId="1882359459" sldId="271"/>
            <ac:picMk id="9" creationId="{6FD5F9D6-1FEA-4B33-9006-ED54352931F6}"/>
          </ac:picMkLst>
        </pc:picChg>
        <pc:picChg chg="add mod">
          <ac:chgData name="Mônica Campos" userId="b51b8c7c392cc696" providerId="LiveId" clId="{7E9196E6-E81C-44DF-9024-6E6EF9E4BF29}" dt="2021-03-05T00:35:15.723" v="1926" actId="14100"/>
          <ac:picMkLst>
            <pc:docMk/>
            <pc:sldMk cId="1882359459" sldId="271"/>
            <ac:picMk id="11" creationId="{72C369BF-7892-4EB3-BF77-E6076B404FFE}"/>
          </ac:picMkLst>
        </pc:picChg>
      </pc:sldChg>
      <pc:sldChg chg="modSp add del mod">
        <pc:chgData name="Mônica Campos" userId="b51b8c7c392cc696" providerId="LiveId" clId="{7E9196E6-E81C-44DF-9024-6E6EF9E4BF29}" dt="2021-03-05T00:21:17.731" v="1687" actId="47"/>
        <pc:sldMkLst>
          <pc:docMk/>
          <pc:sldMk cId="3724451742" sldId="271"/>
        </pc:sldMkLst>
        <pc:spChg chg="mod">
          <ac:chgData name="Mônica Campos" userId="b51b8c7c392cc696" providerId="LiveId" clId="{7E9196E6-E81C-44DF-9024-6E6EF9E4BF29}" dt="2021-03-04T23:57:32.082" v="1104" actId="21"/>
          <ac:spMkLst>
            <pc:docMk/>
            <pc:sldMk cId="3724451742" sldId="271"/>
            <ac:spMk id="3" creationId="{80EE80D3-30DC-494A-B1BB-49EED61D5A1F}"/>
          </ac:spMkLst>
        </pc:spChg>
      </pc:sldChg>
      <pc:sldChg chg="addSp modSp add mod">
        <pc:chgData name="Mônica Campos" userId="b51b8c7c392cc696" providerId="LiveId" clId="{7E9196E6-E81C-44DF-9024-6E6EF9E4BF29}" dt="2021-03-12T01:03:12.670" v="8195" actId="113"/>
        <pc:sldMkLst>
          <pc:docMk/>
          <pc:sldMk cId="1055312869" sldId="272"/>
        </pc:sldMkLst>
        <pc:spChg chg="mod">
          <ac:chgData name="Mônica Campos" userId="b51b8c7c392cc696" providerId="LiveId" clId="{7E9196E6-E81C-44DF-9024-6E6EF9E4BF29}" dt="2021-03-12T01:03:12.670" v="8195" actId="113"/>
          <ac:spMkLst>
            <pc:docMk/>
            <pc:sldMk cId="1055312869" sldId="272"/>
            <ac:spMk id="3" creationId="{80EE80D3-30DC-494A-B1BB-49EED61D5A1F}"/>
          </ac:spMkLst>
        </pc:spChg>
        <pc:picChg chg="add mod">
          <ac:chgData name="Mônica Campos" userId="b51b8c7c392cc696" providerId="LiveId" clId="{7E9196E6-E81C-44DF-9024-6E6EF9E4BF29}" dt="2021-03-05T00:38:50.479" v="1999" actId="14100"/>
          <ac:picMkLst>
            <pc:docMk/>
            <pc:sldMk cId="1055312869" sldId="272"/>
            <ac:picMk id="5" creationId="{A80DA279-8E7C-4C2C-BE10-52FC6DC4A16D}"/>
          </ac:picMkLst>
        </pc:picChg>
      </pc:sldChg>
      <pc:sldChg chg="addSp delSp modSp add mod">
        <pc:chgData name="Mônica Campos" userId="b51b8c7c392cc696" providerId="LiveId" clId="{7E9196E6-E81C-44DF-9024-6E6EF9E4BF29}" dt="2021-03-09T22:27:50.270" v="4790" actId="14100"/>
        <pc:sldMkLst>
          <pc:docMk/>
          <pc:sldMk cId="1531007104" sldId="273"/>
        </pc:sldMkLst>
        <pc:spChg chg="add mod">
          <ac:chgData name="Mônica Campos" userId="b51b8c7c392cc696" providerId="LiveId" clId="{7E9196E6-E81C-44DF-9024-6E6EF9E4BF29}" dt="2021-03-05T00:41:05.201" v="2067" actId="113"/>
          <ac:spMkLst>
            <pc:docMk/>
            <pc:sldMk cId="1531007104" sldId="273"/>
            <ac:spMk id="2" creationId="{21A2FCF9-8521-47AB-8857-B4DEBDD784F1}"/>
          </ac:spMkLst>
        </pc:spChg>
        <pc:spChg chg="del mod">
          <ac:chgData name="Mônica Campos" userId="b51b8c7c392cc696" providerId="LiveId" clId="{7E9196E6-E81C-44DF-9024-6E6EF9E4BF29}" dt="2021-03-05T00:40:14.622" v="2056" actId="478"/>
          <ac:spMkLst>
            <pc:docMk/>
            <pc:sldMk cId="1531007104" sldId="273"/>
            <ac:spMk id="3" creationId="{80EE80D3-30DC-494A-B1BB-49EED61D5A1F}"/>
          </ac:spMkLst>
        </pc:spChg>
        <pc:spChg chg="add mod">
          <ac:chgData name="Mônica Campos" userId="b51b8c7c392cc696" providerId="LiveId" clId="{7E9196E6-E81C-44DF-9024-6E6EF9E4BF29}" dt="2021-03-05T00:42:52.148" v="2088" actId="14100"/>
          <ac:spMkLst>
            <pc:docMk/>
            <pc:sldMk cId="1531007104" sldId="273"/>
            <ac:spMk id="7" creationId="{CC43C746-64FF-4697-9FEB-8057DBAB19FA}"/>
          </ac:spMkLst>
        </pc:spChg>
        <pc:picChg chg="add mod">
          <ac:chgData name="Mônica Campos" userId="b51b8c7c392cc696" providerId="LiveId" clId="{7E9196E6-E81C-44DF-9024-6E6EF9E4BF29}" dt="2021-03-09T22:27:38.467" v="4773" actId="14100"/>
          <ac:picMkLst>
            <pc:docMk/>
            <pc:sldMk cId="1531007104" sldId="273"/>
            <ac:picMk id="5" creationId="{D6F59938-5BA5-4338-ADBF-686AAD12D0DA}"/>
          </ac:picMkLst>
        </pc:picChg>
        <pc:picChg chg="add mod">
          <ac:chgData name="Mônica Campos" userId="b51b8c7c392cc696" providerId="LiveId" clId="{7E9196E6-E81C-44DF-9024-6E6EF9E4BF29}" dt="2021-03-09T22:27:50.270" v="4790" actId="14100"/>
          <ac:picMkLst>
            <pc:docMk/>
            <pc:sldMk cId="1531007104" sldId="273"/>
            <ac:picMk id="6" creationId="{4E486BD5-E018-45C8-BBF3-040976BBDAB4}"/>
          </ac:picMkLst>
        </pc:picChg>
      </pc:sldChg>
      <pc:sldChg chg="addSp delSp modSp add mod">
        <pc:chgData name="Mônica Campos" userId="b51b8c7c392cc696" providerId="LiveId" clId="{7E9196E6-E81C-44DF-9024-6E6EF9E4BF29}" dt="2021-03-12T01:02:06.460" v="8194" actId="115"/>
        <pc:sldMkLst>
          <pc:docMk/>
          <pc:sldMk cId="582635628" sldId="274"/>
        </pc:sldMkLst>
        <pc:spChg chg="add mod">
          <ac:chgData name="Mônica Campos" userId="b51b8c7c392cc696" providerId="LiveId" clId="{7E9196E6-E81C-44DF-9024-6E6EF9E4BF29}" dt="2021-03-12T01:02:06.460" v="8194" actId="115"/>
          <ac:spMkLst>
            <pc:docMk/>
            <pc:sldMk cId="582635628" sldId="274"/>
            <ac:spMk id="2" creationId="{55A493BC-E7A1-40B6-90D4-01A16E94679B}"/>
          </ac:spMkLst>
        </pc:spChg>
        <pc:spChg chg="mod">
          <ac:chgData name="Mônica Campos" userId="b51b8c7c392cc696" providerId="LiveId" clId="{7E9196E6-E81C-44DF-9024-6E6EF9E4BF29}" dt="2021-03-05T00:37:22.835" v="1987" actId="6549"/>
          <ac:spMkLst>
            <pc:docMk/>
            <pc:sldMk cId="582635628" sldId="274"/>
            <ac:spMk id="3" creationId="{80EE80D3-30DC-494A-B1BB-49EED61D5A1F}"/>
          </ac:spMkLst>
        </pc:spChg>
        <pc:picChg chg="del">
          <ac:chgData name="Mônica Campos" userId="b51b8c7c392cc696" providerId="LiveId" clId="{7E9196E6-E81C-44DF-9024-6E6EF9E4BF29}" dt="2021-03-05T00:35:43.765" v="1933" actId="478"/>
          <ac:picMkLst>
            <pc:docMk/>
            <pc:sldMk cId="582635628" sldId="274"/>
            <ac:picMk id="5" creationId="{A2A1FE7E-B9F6-4E66-AAC1-A3948A0A7791}"/>
          </ac:picMkLst>
        </pc:picChg>
        <pc:picChg chg="mod">
          <ac:chgData name="Mônica Campos" userId="b51b8c7c392cc696" providerId="LiveId" clId="{7E9196E6-E81C-44DF-9024-6E6EF9E4BF29}" dt="2021-03-05T00:37:28.626" v="1989" actId="14100"/>
          <ac:picMkLst>
            <pc:docMk/>
            <pc:sldMk cId="582635628" sldId="274"/>
            <ac:picMk id="7" creationId="{E2AF5615-F004-4C52-99C1-2AE1103341B0}"/>
          </ac:picMkLst>
        </pc:picChg>
        <pc:picChg chg="del mod">
          <ac:chgData name="Mônica Campos" userId="b51b8c7c392cc696" providerId="LiveId" clId="{7E9196E6-E81C-44DF-9024-6E6EF9E4BF29}" dt="2021-03-05T00:35:40.096" v="1931" actId="478"/>
          <ac:picMkLst>
            <pc:docMk/>
            <pc:sldMk cId="582635628" sldId="274"/>
            <ac:picMk id="9" creationId="{6FD5F9D6-1FEA-4B33-9006-ED54352931F6}"/>
          </ac:picMkLst>
        </pc:picChg>
        <pc:picChg chg="del">
          <ac:chgData name="Mônica Campos" userId="b51b8c7c392cc696" providerId="LiveId" clId="{7E9196E6-E81C-44DF-9024-6E6EF9E4BF29}" dt="2021-03-05T00:35:42.256" v="1932" actId="478"/>
          <ac:picMkLst>
            <pc:docMk/>
            <pc:sldMk cId="582635628" sldId="274"/>
            <ac:picMk id="11" creationId="{72C369BF-7892-4EB3-BF77-E6076B404FFE}"/>
          </ac:picMkLst>
        </pc:picChg>
      </pc:sldChg>
      <pc:sldChg chg="addSp delSp modSp add mod">
        <pc:chgData name="Mônica Campos" userId="b51b8c7c392cc696" providerId="LiveId" clId="{7E9196E6-E81C-44DF-9024-6E6EF9E4BF29}" dt="2021-03-05T00:49:09.715" v="2190" actId="20577"/>
        <pc:sldMkLst>
          <pc:docMk/>
          <pc:sldMk cId="93440994" sldId="275"/>
        </pc:sldMkLst>
        <pc:spChg chg="del">
          <ac:chgData name="Mônica Campos" userId="b51b8c7c392cc696" providerId="LiveId" clId="{7E9196E6-E81C-44DF-9024-6E6EF9E4BF29}" dt="2021-03-05T00:44:16.779" v="2090" actId="478"/>
          <ac:spMkLst>
            <pc:docMk/>
            <pc:sldMk cId="93440994" sldId="275"/>
            <ac:spMk id="2" creationId="{21A2FCF9-8521-47AB-8857-B4DEBDD784F1}"/>
          </ac:spMkLst>
        </pc:spChg>
        <pc:spChg chg="mod">
          <ac:chgData name="Mônica Campos" userId="b51b8c7c392cc696" providerId="LiveId" clId="{7E9196E6-E81C-44DF-9024-6E6EF9E4BF29}" dt="2021-03-05T00:49:09.715" v="2190" actId="20577"/>
          <ac:spMkLst>
            <pc:docMk/>
            <pc:sldMk cId="93440994" sldId="275"/>
            <ac:spMk id="7" creationId="{CC43C746-64FF-4697-9FEB-8057DBAB19FA}"/>
          </ac:spMkLst>
        </pc:spChg>
        <pc:picChg chg="del">
          <ac:chgData name="Mônica Campos" userId="b51b8c7c392cc696" providerId="LiveId" clId="{7E9196E6-E81C-44DF-9024-6E6EF9E4BF29}" dt="2021-03-05T00:44:35.499" v="2097" actId="478"/>
          <ac:picMkLst>
            <pc:docMk/>
            <pc:sldMk cId="93440994" sldId="275"/>
            <ac:picMk id="5" creationId="{D6F59938-5BA5-4338-ADBF-686AAD12D0DA}"/>
          </ac:picMkLst>
        </pc:picChg>
        <pc:picChg chg="del mod">
          <ac:chgData name="Mônica Campos" userId="b51b8c7c392cc696" providerId="LiveId" clId="{7E9196E6-E81C-44DF-9024-6E6EF9E4BF29}" dt="2021-03-05T00:44:37.267" v="2098" actId="478"/>
          <ac:picMkLst>
            <pc:docMk/>
            <pc:sldMk cId="93440994" sldId="275"/>
            <ac:picMk id="6" creationId="{4E486BD5-E018-45C8-BBF3-040976BBDAB4}"/>
          </ac:picMkLst>
        </pc:picChg>
        <pc:picChg chg="add mod">
          <ac:chgData name="Mônica Campos" userId="b51b8c7c392cc696" providerId="LiveId" clId="{7E9196E6-E81C-44DF-9024-6E6EF9E4BF29}" dt="2021-03-05T00:48:13.761" v="2126" actId="1076"/>
          <ac:picMkLst>
            <pc:docMk/>
            <pc:sldMk cId="93440994" sldId="275"/>
            <ac:picMk id="8" creationId="{E50C9C57-344E-47DC-A3B7-D56B33FC69A0}"/>
          </ac:picMkLst>
        </pc:picChg>
        <pc:picChg chg="add mod">
          <ac:chgData name="Mônica Campos" userId="b51b8c7c392cc696" providerId="LiveId" clId="{7E9196E6-E81C-44DF-9024-6E6EF9E4BF29}" dt="2021-03-05T00:48:20.268" v="2128" actId="1076"/>
          <ac:picMkLst>
            <pc:docMk/>
            <pc:sldMk cId="93440994" sldId="275"/>
            <ac:picMk id="10" creationId="{AA17EA3B-4774-4342-84CB-017EB6EB423C}"/>
          </ac:picMkLst>
        </pc:picChg>
      </pc:sldChg>
      <pc:sldChg chg="new del">
        <pc:chgData name="Mônica Campos" userId="b51b8c7c392cc696" providerId="LiveId" clId="{7E9196E6-E81C-44DF-9024-6E6EF9E4BF29}" dt="2021-03-05T01:22:29.712" v="2844" actId="47"/>
        <pc:sldMkLst>
          <pc:docMk/>
          <pc:sldMk cId="867855195" sldId="276"/>
        </pc:sldMkLst>
      </pc:sldChg>
      <pc:sldChg chg="addSp delSp modSp add mod">
        <pc:chgData name="Mônica Campos" userId="b51b8c7c392cc696" providerId="LiveId" clId="{7E9196E6-E81C-44DF-9024-6E6EF9E4BF29}" dt="2021-03-05T00:56:45.165" v="2408" actId="20577"/>
        <pc:sldMkLst>
          <pc:docMk/>
          <pc:sldMk cId="2464570674" sldId="277"/>
        </pc:sldMkLst>
        <pc:spChg chg="add mod">
          <ac:chgData name="Mônica Campos" userId="b51b8c7c392cc696" providerId="LiveId" clId="{7E9196E6-E81C-44DF-9024-6E6EF9E4BF29}" dt="2021-03-05T00:56:22.046" v="2407" actId="1037"/>
          <ac:spMkLst>
            <pc:docMk/>
            <pc:sldMk cId="2464570674" sldId="277"/>
            <ac:spMk id="2" creationId="{82E1A79A-4F5F-4B0D-9152-C4AE60084355}"/>
          </ac:spMkLst>
        </pc:spChg>
        <pc:spChg chg="add mod">
          <ac:chgData name="Mônica Campos" userId="b51b8c7c392cc696" providerId="LiveId" clId="{7E9196E6-E81C-44DF-9024-6E6EF9E4BF29}" dt="2021-03-05T00:56:45.165" v="2408" actId="20577"/>
          <ac:spMkLst>
            <pc:docMk/>
            <pc:sldMk cId="2464570674" sldId="277"/>
            <ac:spMk id="3" creationId="{DE5FC559-FC07-4FFC-A070-9E5C29823B81}"/>
          </ac:spMkLst>
        </pc:spChg>
        <pc:spChg chg="mod">
          <ac:chgData name="Mônica Campos" userId="b51b8c7c392cc696" providerId="LiveId" clId="{7E9196E6-E81C-44DF-9024-6E6EF9E4BF29}" dt="2021-03-05T00:54:42.670" v="2349" actId="1035"/>
          <ac:spMkLst>
            <pc:docMk/>
            <pc:sldMk cId="2464570674" sldId="277"/>
            <ac:spMk id="7" creationId="{CC43C746-64FF-4697-9FEB-8057DBAB19FA}"/>
          </ac:spMkLst>
        </pc:spChg>
        <pc:spChg chg="add del mod">
          <ac:chgData name="Mônica Campos" userId="b51b8c7c392cc696" providerId="LiveId" clId="{7E9196E6-E81C-44DF-9024-6E6EF9E4BF29}" dt="2021-03-05T00:56:00.037" v="2378"/>
          <ac:spMkLst>
            <pc:docMk/>
            <pc:sldMk cId="2464570674" sldId="277"/>
            <ac:spMk id="11" creationId="{7714F5C3-8CFA-489E-A524-B81008000036}"/>
          </ac:spMkLst>
        </pc:spChg>
        <pc:spChg chg="add del mod">
          <ac:chgData name="Mônica Campos" userId="b51b8c7c392cc696" providerId="LiveId" clId="{7E9196E6-E81C-44DF-9024-6E6EF9E4BF29}" dt="2021-03-05T00:56:00.038" v="2380"/>
          <ac:spMkLst>
            <pc:docMk/>
            <pc:sldMk cId="2464570674" sldId="277"/>
            <ac:spMk id="12" creationId="{C447700D-EDBB-4F45-8CC2-9F8CE0A5B3CC}"/>
          </ac:spMkLst>
        </pc:spChg>
        <pc:spChg chg="add mod">
          <ac:chgData name="Mônica Campos" userId="b51b8c7c392cc696" providerId="LiveId" clId="{7E9196E6-E81C-44DF-9024-6E6EF9E4BF29}" dt="2021-03-05T00:55:57.440" v="2376" actId="255"/>
          <ac:spMkLst>
            <pc:docMk/>
            <pc:sldMk cId="2464570674" sldId="277"/>
            <ac:spMk id="13" creationId="{53EAB5AC-1228-497E-A15D-07B30D40F8EF}"/>
          </ac:spMkLst>
        </pc:spChg>
        <pc:picChg chg="del">
          <ac:chgData name="Mônica Campos" userId="b51b8c7c392cc696" providerId="LiveId" clId="{7E9196E6-E81C-44DF-9024-6E6EF9E4BF29}" dt="2021-03-05T00:51:02.367" v="2193" actId="478"/>
          <ac:picMkLst>
            <pc:docMk/>
            <pc:sldMk cId="2464570674" sldId="277"/>
            <ac:picMk id="8" creationId="{E50C9C57-344E-47DC-A3B7-D56B33FC69A0}"/>
          </ac:picMkLst>
        </pc:picChg>
        <pc:picChg chg="del">
          <ac:chgData name="Mônica Campos" userId="b51b8c7c392cc696" providerId="LiveId" clId="{7E9196E6-E81C-44DF-9024-6E6EF9E4BF29}" dt="2021-03-05T00:51:03.903" v="2194" actId="478"/>
          <ac:picMkLst>
            <pc:docMk/>
            <pc:sldMk cId="2464570674" sldId="277"/>
            <ac:picMk id="10" creationId="{AA17EA3B-4774-4342-84CB-017EB6EB423C}"/>
          </ac:picMkLst>
        </pc:picChg>
        <pc:picChg chg="add mod">
          <ac:chgData name="Mônica Campos" userId="b51b8c7c392cc696" providerId="LiveId" clId="{7E9196E6-E81C-44DF-9024-6E6EF9E4BF29}" dt="2021-03-05T00:56:16.267" v="2383" actId="14100"/>
          <ac:picMkLst>
            <pc:docMk/>
            <pc:sldMk cId="2464570674" sldId="277"/>
            <ac:picMk id="1026" creationId="{5F4CB5F4-55B1-4912-BF9B-3EC322656938}"/>
          </ac:picMkLst>
        </pc:picChg>
        <pc:picChg chg="add mod">
          <ac:chgData name="Mônica Campos" userId="b51b8c7c392cc696" providerId="LiveId" clId="{7E9196E6-E81C-44DF-9024-6E6EF9E4BF29}" dt="2021-03-05T00:54:55.783" v="2365" actId="14100"/>
          <ac:picMkLst>
            <pc:docMk/>
            <pc:sldMk cId="2464570674" sldId="277"/>
            <ac:picMk id="1027" creationId="{6AA82B25-8FF1-405E-9ED8-FA4916BD3424}"/>
          </ac:picMkLst>
        </pc:picChg>
      </pc:sldChg>
      <pc:sldChg chg="addSp delSp modSp add mod">
        <pc:chgData name="Mônica Campos" userId="b51b8c7c392cc696" providerId="LiveId" clId="{7E9196E6-E81C-44DF-9024-6E6EF9E4BF29}" dt="2021-03-09T20:41:18.140" v="4251" actId="1076"/>
        <pc:sldMkLst>
          <pc:docMk/>
          <pc:sldMk cId="4085728404" sldId="278"/>
        </pc:sldMkLst>
        <pc:spChg chg="del">
          <ac:chgData name="Mônica Campos" userId="b51b8c7c392cc696" providerId="LiveId" clId="{7E9196E6-E81C-44DF-9024-6E6EF9E4BF29}" dt="2021-03-05T00:57:48.001" v="2414" actId="478"/>
          <ac:spMkLst>
            <pc:docMk/>
            <pc:sldMk cId="4085728404" sldId="278"/>
            <ac:spMk id="2" creationId="{82E1A79A-4F5F-4B0D-9152-C4AE60084355}"/>
          </ac:spMkLst>
        </pc:spChg>
        <pc:spChg chg="del">
          <ac:chgData name="Mônica Campos" userId="b51b8c7c392cc696" providerId="LiveId" clId="{7E9196E6-E81C-44DF-9024-6E6EF9E4BF29}" dt="2021-03-05T00:57:26.976" v="2412" actId="478"/>
          <ac:spMkLst>
            <pc:docMk/>
            <pc:sldMk cId="4085728404" sldId="278"/>
            <ac:spMk id="3" creationId="{DE5FC559-FC07-4FFC-A070-9E5C29823B81}"/>
          </ac:spMkLst>
        </pc:spChg>
        <pc:spChg chg="add del mod">
          <ac:chgData name="Mônica Campos" userId="b51b8c7c392cc696" providerId="LiveId" clId="{7E9196E6-E81C-44DF-9024-6E6EF9E4BF29}" dt="2021-03-09T20:40:25.224" v="4226"/>
          <ac:spMkLst>
            <pc:docMk/>
            <pc:sldMk cId="4085728404" sldId="278"/>
            <ac:spMk id="5" creationId="{49F85B78-A6C9-4AE1-97F3-15FAE01921A4}"/>
          </ac:spMkLst>
        </pc:spChg>
        <pc:spChg chg="add mod">
          <ac:chgData name="Mônica Campos" userId="b51b8c7c392cc696" providerId="LiveId" clId="{7E9196E6-E81C-44DF-9024-6E6EF9E4BF29}" dt="2021-03-05T01:01:22.706" v="2474" actId="1036"/>
          <ac:spMkLst>
            <pc:docMk/>
            <pc:sldMk cId="4085728404" sldId="278"/>
            <ac:spMk id="6" creationId="{59322F28-E1BE-44A7-BB08-CFCC6CFAACAB}"/>
          </ac:spMkLst>
        </pc:spChg>
        <pc:spChg chg="mod">
          <ac:chgData name="Mônica Campos" userId="b51b8c7c392cc696" providerId="LiveId" clId="{7E9196E6-E81C-44DF-9024-6E6EF9E4BF29}" dt="2021-03-09T20:32:13.716" v="4143" actId="14100"/>
          <ac:spMkLst>
            <pc:docMk/>
            <pc:sldMk cId="4085728404" sldId="278"/>
            <ac:spMk id="7" creationId="{CC43C746-64FF-4697-9FEB-8057DBAB19FA}"/>
          </ac:spMkLst>
        </pc:spChg>
        <pc:spChg chg="del mod">
          <ac:chgData name="Mônica Campos" userId="b51b8c7c392cc696" providerId="LiveId" clId="{7E9196E6-E81C-44DF-9024-6E6EF9E4BF29}" dt="2021-03-05T01:01:30.568" v="2475" actId="478"/>
          <ac:spMkLst>
            <pc:docMk/>
            <pc:sldMk cId="4085728404" sldId="278"/>
            <ac:spMk id="13" creationId="{53EAB5AC-1228-497E-A15D-07B30D40F8EF}"/>
          </ac:spMkLst>
        </pc:spChg>
        <pc:picChg chg="add mod">
          <ac:chgData name="Mônica Campos" userId="b51b8c7c392cc696" providerId="LiveId" clId="{7E9196E6-E81C-44DF-9024-6E6EF9E4BF29}" dt="2021-03-09T20:41:18.140" v="4251" actId="1076"/>
          <ac:picMkLst>
            <pc:docMk/>
            <pc:sldMk cId="4085728404" sldId="278"/>
            <ac:picMk id="8" creationId="{B1152FC1-1001-46F8-9ED3-20E1CF2477F7}"/>
          </ac:picMkLst>
        </pc:picChg>
        <pc:picChg chg="del">
          <ac:chgData name="Mônica Campos" userId="b51b8c7c392cc696" providerId="LiveId" clId="{7E9196E6-E81C-44DF-9024-6E6EF9E4BF29}" dt="2021-03-05T00:57:21.843" v="2410" actId="478"/>
          <ac:picMkLst>
            <pc:docMk/>
            <pc:sldMk cId="4085728404" sldId="278"/>
            <ac:picMk id="1026" creationId="{5F4CB5F4-55B1-4912-BF9B-3EC322656938}"/>
          </ac:picMkLst>
        </pc:picChg>
        <pc:picChg chg="del">
          <ac:chgData name="Mônica Campos" userId="b51b8c7c392cc696" providerId="LiveId" clId="{7E9196E6-E81C-44DF-9024-6E6EF9E4BF29}" dt="2021-03-05T00:57:23.147" v="2411" actId="478"/>
          <ac:picMkLst>
            <pc:docMk/>
            <pc:sldMk cId="4085728404" sldId="278"/>
            <ac:picMk id="1027" creationId="{6AA82B25-8FF1-405E-9ED8-FA4916BD3424}"/>
          </ac:picMkLst>
        </pc:picChg>
        <pc:picChg chg="add del">
          <ac:chgData name="Mônica Campos" userId="b51b8c7c392cc696" providerId="LiveId" clId="{7E9196E6-E81C-44DF-9024-6E6EF9E4BF29}" dt="2021-03-05T00:57:51.697" v="2416" actId="478"/>
          <ac:picMkLst>
            <pc:docMk/>
            <pc:sldMk cId="4085728404" sldId="278"/>
            <ac:picMk id="2050" creationId="{C6806768-BA6C-4FCE-953E-FEFA4A27D1A4}"/>
          </ac:picMkLst>
        </pc:picChg>
        <pc:picChg chg="add mod">
          <ac:chgData name="Mônica Campos" userId="b51b8c7c392cc696" providerId="LiveId" clId="{7E9196E6-E81C-44DF-9024-6E6EF9E4BF29}" dt="2021-03-05T01:01:03.692" v="2435" actId="14100"/>
          <ac:picMkLst>
            <pc:docMk/>
            <pc:sldMk cId="4085728404" sldId="278"/>
            <ac:picMk id="2051" creationId="{CBA4A494-98B5-48EA-B76C-92358EC4440B}"/>
          </ac:picMkLst>
        </pc:picChg>
      </pc:sldChg>
      <pc:sldChg chg="addSp delSp modSp add mod">
        <pc:chgData name="Mônica Campos" userId="b51b8c7c392cc696" providerId="LiveId" clId="{7E9196E6-E81C-44DF-9024-6E6EF9E4BF29}" dt="2021-03-09T22:34:47.408" v="4796" actId="1035"/>
        <pc:sldMkLst>
          <pc:docMk/>
          <pc:sldMk cId="2147620834" sldId="279"/>
        </pc:sldMkLst>
        <pc:spChg chg="del">
          <ac:chgData name="Mônica Campos" userId="b51b8c7c392cc696" providerId="LiveId" clId="{7E9196E6-E81C-44DF-9024-6E6EF9E4BF29}" dt="2021-03-05T01:04:04.156" v="2485" actId="478"/>
          <ac:spMkLst>
            <pc:docMk/>
            <pc:sldMk cId="2147620834" sldId="279"/>
            <ac:spMk id="5" creationId="{49F85B78-A6C9-4AE1-97F3-15FAE01921A4}"/>
          </ac:spMkLst>
        </pc:spChg>
        <pc:spChg chg="del">
          <ac:chgData name="Mônica Campos" userId="b51b8c7c392cc696" providerId="LiveId" clId="{7E9196E6-E81C-44DF-9024-6E6EF9E4BF29}" dt="2021-03-05T01:04:00.873" v="2484" actId="478"/>
          <ac:spMkLst>
            <pc:docMk/>
            <pc:sldMk cId="2147620834" sldId="279"/>
            <ac:spMk id="6" creationId="{59322F28-E1BE-44A7-BB08-CFCC6CFAACAB}"/>
          </ac:spMkLst>
        </pc:spChg>
        <pc:spChg chg="add del mod">
          <ac:chgData name="Mônica Campos" userId="b51b8c7c392cc696" providerId="LiveId" clId="{7E9196E6-E81C-44DF-9024-6E6EF9E4BF29}" dt="2021-03-09T20:40:20.615" v="4223"/>
          <ac:spMkLst>
            <pc:docMk/>
            <pc:sldMk cId="2147620834" sldId="279"/>
            <ac:spMk id="6" creationId="{AE232614-B58D-4A13-B94C-E6DFF66038DE}"/>
          </ac:spMkLst>
        </pc:spChg>
        <pc:spChg chg="del mod">
          <ac:chgData name="Mônica Campos" userId="b51b8c7c392cc696" providerId="LiveId" clId="{7E9196E6-E81C-44DF-9024-6E6EF9E4BF29}" dt="2021-03-09T20:37:37.484" v="4147"/>
          <ac:spMkLst>
            <pc:docMk/>
            <pc:sldMk cId="2147620834" sldId="279"/>
            <ac:spMk id="7" creationId="{CC43C746-64FF-4697-9FEB-8057DBAB19FA}"/>
          </ac:spMkLst>
        </pc:spChg>
        <pc:spChg chg="add mod">
          <ac:chgData name="Mônica Campos" userId="b51b8c7c392cc696" providerId="LiveId" clId="{7E9196E6-E81C-44DF-9024-6E6EF9E4BF29}" dt="2021-03-09T22:34:47.408" v="4796" actId="1035"/>
          <ac:spMkLst>
            <pc:docMk/>
            <pc:sldMk cId="2147620834" sldId="279"/>
            <ac:spMk id="8" creationId="{55E02527-4E7A-4899-BA97-D4D570EA448A}"/>
          </ac:spMkLst>
        </pc:spChg>
        <pc:picChg chg="add mod">
          <ac:chgData name="Mônica Campos" userId="b51b8c7c392cc696" providerId="LiveId" clId="{7E9196E6-E81C-44DF-9024-6E6EF9E4BF29}" dt="2021-03-09T20:40:56.561" v="4243" actId="14100"/>
          <ac:picMkLst>
            <pc:docMk/>
            <pc:sldMk cId="2147620834" sldId="279"/>
            <ac:picMk id="3" creationId="{19FD9CC9-854A-4F7B-9D5E-0704673AADCD}"/>
          </ac:picMkLst>
        </pc:picChg>
        <pc:picChg chg="add del mod">
          <ac:chgData name="Mônica Campos" userId="b51b8c7c392cc696" providerId="LiveId" clId="{7E9196E6-E81C-44DF-9024-6E6EF9E4BF29}" dt="2021-03-09T20:41:10.903" v="4249" actId="21"/>
          <ac:picMkLst>
            <pc:docMk/>
            <pc:sldMk cId="2147620834" sldId="279"/>
            <ac:picMk id="5" creationId="{EFF8A36C-C594-4F36-85E9-97B5E3157622}"/>
          </ac:picMkLst>
        </pc:picChg>
        <pc:picChg chg="del">
          <ac:chgData name="Mônica Campos" userId="b51b8c7c392cc696" providerId="LiveId" clId="{7E9196E6-E81C-44DF-9024-6E6EF9E4BF29}" dt="2021-03-05T01:03:57.472" v="2483" actId="478"/>
          <ac:picMkLst>
            <pc:docMk/>
            <pc:sldMk cId="2147620834" sldId="279"/>
            <ac:picMk id="2051" creationId="{CBA4A494-98B5-48EA-B76C-92358EC4440B}"/>
          </ac:picMkLst>
        </pc:picChg>
      </pc:sldChg>
      <pc:sldChg chg="delSp modSp add mod modNotesTx">
        <pc:chgData name="Mônica Campos" userId="b51b8c7c392cc696" providerId="LiveId" clId="{7E9196E6-E81C-44DF-9024-6E6EF9E4BF29}" dt="2021-03-10T20:05:36.683" v="7928" actId="115"/>
        <pc:sldMkLst>
          <pc:docMk/>
          <pc:sldMk cId="2358392655" sldId="280"/>
        </pc:sldMkLst>
        <pc:spChg chg="mod">
          <ac:chgData name="Mônica Campos" userId="b51b8c7c392cc696" providerId="LiveId" clId="{7E9196E6-E81C-44DF-9024-6E6EF9E4BF29}" dt="2021-03-10T20:05:36.683" v="7928" actId="115"/>
          <ac:spMkLst>
            <pc:docMk/>
            <pc:sldMk cId="2358392655" sldId="280"/>
            <ac:spMk id="7" creationId="{CC43C746-64FF-4697-9FEB-8057DBAB19FA}"/>
          </ac:spMkLst>
        </pc:spChg>
        <pc:picChg chg="del">
          <ac:chgData name="Mônica Campos" userId="b51b8c7c392cc696" providerId="LiveId" clId="{7E9196E6-E81C-44DF-9024-6E6EF9E4BF29}" dt="2021-03-05T01:05:56.301" v="2505" actId="478"/>
          <ac:picMkLst>
            <pc:docMk/>
            <pc:sldMk cId="2358392655" sldId="280"/>
            <ac:picMk id="3" creationId="{19FD9CC9-854A-4F7B-9D5E-0704673AADCD}"/>
          </ac:picMkLst>
        </pc:picChg>
      </pc:sldChg>
      <pc:sldChg chg="addSp delSp modSp add mod modNotesTx">
        <pc:chgData name="Mônica Campos" userId="b51b8c7c392cc696" providerId="LiveId" clId="{7E9196E6-E81C-44DF-9024-6E6EF9E4BF29}" dt="2021-03-10T20:11:21.424" v="8052" actId="20577"/>
        <pc:sldMkLst>
          <pc:docMk/>
          <pc:sldMk cId="1026835513" sldId="281"/>
        </pc:sldMkLst>
        <pc:spChg chg="add mod">
          <ac:chgData name="Mônica Campos" userId="b51b8c7c392cc696" providerId="LiveId" clId="{7E9196E6-E81C-44DF-9024-6E6EF9E4BF29}" dt="2021-03-10T20:11:21.424" v="8052" actId="20577"/>
          <ac:spMkLst>
            <pc:docMk/>
            <pc:sldMk cId="1026835513" sldId="281"/>
            <ac:spMk id="2" creationId="{B97B08B3-B89E-40A2-8F1F-475A49758920}"/>
          </ac:spMkLst>
        </pc:spChg>
        <pc:spChg chg="add del mod">
          <ac:chgData name="Mônica Campos" userId="b51b8c7c392cc696" providerId="LiveId" clId="{7E9196E6-E81C-44DF-9024-6E6EF9E4BF29}" dt="2021-03-10T16:06:47.291" v="5016" actId="478"/>
          <ac:spMkLst>
            <pc:docMk/>
            <pc:sldMk cId="1026835513" sldId="281"/>
            <ac:spMk id="3" creationId="{469C4A34-0353-4B5B-BCEA-699D8502C931}"/>
          </ac:spMkLst>
        </pc:spChg>
        <pc:spChg chg="mod">
          <ac:chgData name="Mônica Campos" userId="b51b8c7c392cc696" providerId="LiveId" clId="{7E9196E6-E81C-44DF-9024-6E6EF9E4BF29}" dt="2021-03-05T01:08:18.175" v="2544" actId="20577"/>
          <ac:spMkLst>
            <pc:docMk/>
            <pc:sldMk cId="1026835513" sldId="281"/>
            <ac:spMk id="4" creationId="{FBE87E6E-0AA7-478E-A576-EA2B2A0BC8D3}"/>
          </ac:spMkLst>
        </pc:spChg>
        <pc:spChg chg="del mod">
          <ac:chgData name="Mônica Campos" userId="b51b8c7c392cc696" providerId="LiveId" clId="{7E9196E6-E81C-44DF-9024-6E6EF9E4BF29}" dt="2021-03-05T01:07:30.734" v="2533"/>
          <ac:spMkLst>
            <pc:docMk/>
            <pc:sldMk cId="1026835513" sldId="281"/>
            <ac:spMk id="7" creationId="{CC43C746-64FF-4697-9FEB-8057DBAB19FA}"/>
          </ac:spMkLst>
        </pc:spChg>
        <pc:picChg chg="add mod">
          <ac:chgData name="Mônica Campos" userId="b51b8c7c392cc696" providerId="LiveId" clId="{7E9196E6-E81C-44DF-9024-6E6EF9E4BF29}" dt="2021-03-10T16:58:07.929" v="5873" actId="14100"/>
          <ac:picMkLst>
            <pc:docMk/>
            <pc:sldMk cId="1026835513" sldId="281"/>
            <ac:picMk id="6" creationId="{23DB0907-1E4E-4283-8446-1FDCA4E1FAE6}"/>
          </ac:picMkLst>
        </pc:picChg>
      </pc:sldChg>
      <pc:sldChg chg="addSp delSp modSp add mod">
        <pc:chgData name="Mônica Campos" userId="b51b8c7c392cc696" providerId="LiveId" clId="{7E9196E6-E81C-44DF-9024-6E6EF9E4BF29}" dt="2021-03-09T21:45:06.303" v="4737" actId="20577"/>
        <pc:sldMkLst>
          <pc:docMk/>
          <pc:sldMk cId="1338232004" sldId="282"/>
        </pc:sldMkLst>
        <pc:spChg chg="add mod">
          <ac:chgData name="Mônica Campos" userId="b51b8c7c392cc696" providerId="LiveId" clId="{7E9196E6-E81C-44DF-9024-6E6EF9E4BF29}" dt="2021-03-09T21:45:06.303" v="4737" actId="20577"/>
          <ac:spMkLst>
            <pc:docMk/>
            <pc:sldMk cId="1338232004" sldId="282"/>
            <ac:spMk id="2" creationId="{1744C94E-BF5E-4AB8-9063-CFDE42825A6E}"/>
          </ac:spMkLst>
        </pc:spChg>
        <pc:spChg chg="add mod">
          <ac:chgData name="Mônica Campos" userId="b51b8c7c392cc696" providerId="LiveId" clId="{7E9196E6-E81C-44DF-9024-6E6EF9E4BF29}" dt="2021-03-05T01:13:12.950" v="2627"/>
          <ac:spMkLst>
            <pc:docMk/>
            <pc:sldMk cId="1338232004" sldId="282"/>
            <ac:spMk id="3" creationId="{E2EC36BF-C389-42EF-8CF9-2EA6D54A0A06}"/>
          </ac:spMkLst>
        </pc:spChg>
        <pc:spChg chg="del">
          <ac:chgData name="Mônica Campos" userId="b51b8c7c392cc696" providerId="LiveId" clId="{7E9196E6-E81C-44DF-9024-6E6EF9E4BF29}" dt="2021-03-05T01:13:12.410" v="2626" actId="478"/>
          <ac:spMkLst>
            <pc:docMk/>
            <pc:sldMk cId="1338232004" sldId="282"/>
            <ac:spMk id="4" creationId="{FBE87E6E-0AA7-478E-A576-EA2B2A0BC8D3}"/>
          </ac:spMkLst>
        </pc:spChg>
      </pc:sldChg>
      <pc:sldChg chg="addSp delSp modSp add del mod">
        <pc:chgData name="Mônica Campos" userId="b51b8c7c392cc696" providerId="LiveId" clId="{7E9196E6-E81C-44DF-9024-6E6EF9E4BF29}" dt="2021-03-05T01:15:17.268" v="2688" actId="47"/>
        <pc:sldMkLst>
          <pc:docMk/>
          <pc:sldMk cId="4236342351" sldId="283"/>
        </pc:sldMkLst>
        <pc:spChg chg="add mod">
          <ac:chgData name="Mônica Campos" userId="b51b8c7c392cc696" providerId="LiveId" clId="{7E9196E6-E81C-44DF-9024-6E6EF9E4BF29}" dt="2021-03-05T01:13:16.205" v="2629"/>
          <ac:spMkLst>
            <pc:docMk/>
            <pc:sldMk cId="4236342351" sldId="283"/>
            <ac:spMk id="3" creationId="{B0815F42-45EC-4447-87C8-FE8853C60F0E}"/>
          </ac:spMkLst>
        </pc:spChg>
        <pc:spChg chg="del">
          <ac:chgData name="Mônica Campos" userId="b51b8c7c392cc696" providerId="LiveId" clId="{7E9196E6-E81C-44DF-9024-6E6EF9E4BF29}" dt="2021-03-05T01:13:15.683" v="2628" actId="478"/>
          <ac:spMkLst>
            <pc:docMk/>
            <pc:sldMk cId="4236342351" sldId="283"/>
            <ac:spMk id="4" creationId="{FBE87E6E-0AA7-478E-A576-EA2B2A0BC8D3}"/>
          </ac:spMkLst>
        </pc:spChg>
      </pc:sldChg>
      <pc:sldChg chg="add del">
        <pc:chgData name="Mônica Campos" userId="b51b8c7c392cc696" providerId="LiveId" clId="{7E9196E6-E81C-44DF-9024-6E6EF9E4BF29}" dt="2021-03-05T01:13:22.111" v="2630" actId="47"/>
        <pc:sldMkLst>
          <pc:docMk/>
          <pc:sldMk cId="480711669" sldId="284"/>
        </pc:sldMkLst>
      </pc:sldChg>
      <pc:sldChg chg="modSp add mod">
        <pc:chgData name="Mônica Campos" userId="b51b8c7c392cc696" providerId="LiveId" clId="{7E9196E6-E81C-44DF-9024-6E6EF9E4BF29}" dt="2021-03-09T21:45:13.748" v="4741" actId="20577"/>
        <pc:sldMkLst>
          <pc:docMk/>
          <pc:sldMk cId="3346563942" sldId="284"/>
        </pc:sldMkLst>
        <pc:spChg chg="mod">
          <ac:chgData name="Mônica Campos" userId="b51b8c7c392cc696" providerId="LiveId" clId="{7E9196E6-E81C-44DF-9024-6E6EF9E4BF29}" dt="2021-03-09T21:45:13.748" v="4741" actId="20577"/>
          <ac:spMkLst>
            <pc:docMk/>
            <pc:sldMk cId="3346563942" sldId="284"/>
            <ac:spMk id="2" creationId="{1744C94E-BF5E-4AB8-9063-CFDE42825A6E}"/>
          </ac:spMkLst>
        </pc:spChg>
      </pc:sldChg>
      <pc:sldChg chg="delSp modSp add mod modAnim modNotesTx">
        <pc:chgData name="Mônica Campos" userId="b51b8c7c392cc696" providerId="LiveId" clId="{7E9196E6-E81C-44DF-9024-6E6EF9E4BF29}" dt="2021-03-10T17:36:27.318" v="6828" actId="20577"/>
        <pc:sldMkLst>
          <pc:docMk/>
          <pc:sldMk cId="1925281029" sldId="285"/>
        </pc:sldMkLst>
        <pc:spChg chg="del mod">
          <ac:chgData name="Mônica Campos" userId="b51b8c7c392cc696" providerId="LiveId" clId="{7E9196E6-E81C-44DF-9024-6E6EF9E4BF29}" dt="2021-03-05T01:17:19.908" v="2691" actId="478"/>
          <ac:spMkLst>
            <pc:docMk/>
            <pc:sldMk cId="1925281029" sldId="285"/>
            <ac:spMk id="2" creationId="{B97B08B3-B89E-40A2-8F1F-475A49758920}"/>
          </ac:spMkLst>
        </pc:spChg>
        <pc:spChg chg="mod">
          <ac:chgData name="Mônica Campos" userId="b51b8c7c392cc696" providerId="LiveId" clId="{7E9196E6-E81C-44DF-9024-6E6EF9E4BF29}" dt="2021-03-09T20:57:50.308" v="4502" actId="20577"/>
          <ac:spMkLst>
            <pc:docMk/>
            <pc:sldMk cId="1925281029" sldId="285"/>
            <ac:spMk id="3" creationId="{469C4A34-0353-4B5B-BCEA-699D8502C931}"/>
          </ac:spMkLst>
        </pc:spChg>
      </pc:sldChg>
      <pc:sldChg chg="modSp add mod modAnim modNotesTx">
        <pc:chgData name="Mônica Campos" userId="b51b8c7c392cc696" providerId="LiveId" clId="{7E9196E6-E81C-44DF-9024-6E6EF9E4BF29}" dt="2021-03-12T01:28:05.307" v="8203" actId="13926"/>
        <pc:sldMkLst>
          <pc:docMk/>
          <pc:sldMk cId="2060595501" sldId="286"/>
        </pc:sldMkLst>
        <pc:spChg chg="mod">
          <ac:chgData name="Mônica Campos" userId="b51b8c7c392cc696" providerId="LiveId" clId="{7E9196E6-E81C-44DF-9024-6E6EF9E4BF29}" dt="2021-03-12T01:28:05.307" v="8203" actId="13926"/>
          <ac:spMkLst>
            <pc:docMk/>
            <pc:sldMk cId="2060595501" sldId="286"/>
            <ac:spMk id="3" creationId="{469C4A34-0353-4B5B-BCEA-699D8502C931}"/>
          </ac:spMkLst>
        </pc:spChg>
      </pc:sldChg>
      <pc:sldChg chg="modSp add mod modAnim">
        <pc:chgData name="Mônica Campos" userId="b51b8c7c392cc696" providerId="LiveId" clId="{7E9196E6-E81C-44DF-9024-6E6EF9E4BF29}" dt="2021-03-12T01:30:12.611" v="8204" actId="13926"/>
        <pc:sldMkLst>
          <pc:docMk/>
          <pc:sldMk cId="1495243877" sldId="287"/>
        </pc:sldMkLst>
        <pc:spChg chg="mod">
          <ac:chgData name="Mônica Campos" userId="b51b8c7c392cc696" providerId="LiveId" clId="{7E9196E6-E81C-44DF-9024-6E6EF9E4BF29}" dt="2021-03-12T01:30:12.611" v="8204" actId="13926"/>
          <ac:spMkLst>
            <pc:docMk/>
            <pc:sldMk cId="1495243877" sldId="287"/>
            <ac:spMk id="3" creationId="{469C4A34-0353-4B5B-BCEA-699D8502C931}"/>
          </ac:spMkLst>
        </pc:spChg>
      </pc:sldChg>
      <pc:sldChg chg="new del">
        <pc:chgData name="Mônica Campos" userId="b51b8c7c392cc696" providerId="LiveId" clId="{7E9196E6-E81C-44DF-9024-6E6EF9E4BF29}" dt="2021-03-05T19:42:59.803" v="2908" actId="47"/>
        <pc:sldMkLst>
          <pc:docMk/>
          <pc:sldMk cId="419841438" sldId="288"/>
        </pc:sldMkLst>
      </pc:sldChg>
      <pc:sldChg chg="addSp delSp modSp add mod modNotesTx">
        <pc:chgData name="Mônica Campos" userId="b51b8c7c392cc696" providerId="LiveId" clId="{7E9196E6-E81C-44DF-9024-6E6EF9E4BF29}" dt="2021-03-16T19:56:28.935" v="8319" actId="6549"/>
        <pc:sldMkLst>
          <pc:docMk/>
          <pc:sldMk cId="1393024956" sldId="289"/>
        </pc:sldMkLst>
        <pc:spChg chg="del">
          <ac:chgData name="Mônica Campos" userId="b51b8c7c392cc696" providerId="LiveId" clId="{7E9196E6-E81C-44DF-9024-6E6EF9E4BF29}" dt="2021-03-05T20:33:48.018" v="2928" actId="478"/>
          <ac:spMkLst>
            <pc:docMk/>
            <pc:sldMk cId="1393024956" sldId="289"/>
            <ac:spMk id="2" creationId="{82E1A79A-4F5F-4B0D-9152-C4AE60084355}"/>
          </ac:spMkLst>
        </pc:spChg>
        <pc:spChg chg="del">
          <ac:chgData name="Mônica Campos" userId="b51b8c7c392cc696" providerId="LiveId" clId="{7E9196E6-E81C-44DF-9024-6E6EF9E4BF29}" dt="2021-03-05T19:42:52.722" v="2907" actId="478"/>
          <ac:spMkLst>
            <pc:docMk/>
            <pc:sldMk cId="1393024956" sldId="289"/>
            <ac:spMk id="3" creationId="{DE5FC559-FC07-4FFC-A070-9E5C29823B81}"/>
          </ac:spMkLst>
        </pc:spChg>
        <pc:spChg chg="mod">
          <ac:chgData name="Mônica Campos" userId="b51b8c7c392cc696" providerId="LiveId" clId="{7E9196E6-E81C-44DF-9024-6E6EF9E4BF29}" dt="2021-03-05T21:36:08.518" v="3256" actId="113"/>
          <ac:spMkLst>
            <pc:docMk/>
            <pc:sldMk cId="1393024956" sldId="289"/>
            <ac:spMk id="4" creationId="{FBE87E6E-0AA7-478E-A576-EA2B2A0BC8D3}"/>
          </ac:spMkLst>
        </pc:spChg>
        <pc:spChg chg="mod">
          <ac:chgData name="Mônica Campos" userId="b51b8c7c392cc696" providerId="LiveId" clId="{7E9196E6-E81C-44DF-9024-6E6EF9E4BF29}" dt="2021-03-16T19:56:28.935" v="8319" actId="6549"/>
          <ac:spMkLst>
            <pc:docMk/>
            <pc:sldMk cId="1393024956" sldId="289"/>
            <ac:spMk id="7" creationId="{CC43C746-64FF-4697-9FEB-8057DBAB19FA}"/>
          </ac:spMkLst>
        </pc:spChg>
        <pc:spChg chg="del mod">
          <ac:chgData name="Mônica Campos" userId="b51b8c7c392cc696" providerId="LiveId" clId="{7E9196E6-E81C-44DF-9024-6E6EF9E4BF29}" dt="2021-03-05T20:33:51.434" v="2930" actId="478"/>
          <ac:spMkLst>
            <pc:docMk/>
            <pc:sldMk cId="1393024956" sldId="289"/>
            <ac:spMk id="13" creationId="{53EAB5AC-1228-497E-A15D-07B30D40F8EF}"/>
          </ac:spMkLst>
        </pc:spChg>
        <pc:picChg chg="add mod">
          <ac:chgData name="Mônica Campos" userId="b51b8c7c392cc696" providerId="LiveId" clId="{7E9196E6-E81C-44DF-9024-6E6EF9E4BF29}" dt="2021-03-16T19:51:00.770" v="8286" actId="14100"/>
          <ac:picMkLst>
            <pc:docMk/>
            <pc:sldMk cId="1393024956" sldId="289"/>
            <ac:picMk id="3" creationId="{66BA3A04-F280-4B96-90C6-D73B025DF8E0}"/>
          </ac:picMkLst>
        </pc:picChg>
        <pc:picChg chg="del">
          <ac:chgData name="Mônica Campos" userId="b51b8c7c392cc696" providerId="LiveId" clId="{7E9196E6-E81C-44DF-9024-6E6EF9E4BF29}" dt="2021-03-05T19:43:32.052" v="2918" actId="478"/>
          <ac:picMkLst>
            <pc:docMk/>
            <pc:sldMk cId="1393024956" sldId="289"/>
            <ac:picMk id="1026" creationId="{5F4CB5F4-55B1-4912-BF9B-3EC322656938}"/>
          </ac:picMkLst>
        </pc:picChg>
        <pc:picChg chg="del">
          <ac:chgData name="Mônica Campos" userId="b51b8c7c392cc696" providerId="LiveId" clId="{7E9196E6-E81C-44DF-9024-6E6EF9E4BF29}" dt="2021-03-05T19:43:34.402" v="2919" actId="478"/>
          <ac:picMkLst>
            <pc:docMk/>
            <pc:sldMk cId="1393024956" sldId="289"/>
            <ac:picMk id="1027" creationId="{6AA82B25-8FF1-405E-9ED8-FA4916BD3424}"/>
          </ac:picMkLst>
        </pc:picChg>
      </pc:sldChg>
      <pc:sldChg chg="addSp delSp modSp new mod">
        <pc:chgData name="Mônica Campos" userId="b51b8c7c392cc696" providerId="LiveId" clId="{7E9196E6-E81C-44DF-9024-6E6EF9E4BF29}" dt="2021-03-16T22:16:05.326" v="9826" actId="6549"/>
        <pc:sldMkLst>
          <pc:docMk/>
          <pc:sldMk cId="349938252" sldId="290"/>
        </pc:sldMkLst>
        <pc:spChg chg="del">
          <ac:chgData name="Mônica Campos" userId="b51b8c7c392cc696" providerId="LiveId" clId="{7E9196E6-E81C-44DF-9024-6E6EF9E4BF29}" dt="2021-03-05T20:34:55.425" v="2981" actId="478"/>
          <ac:spMkLst>
            <pc:docMk/>
            <pc:sldMk cId="349938252" sldId="290"/>
            <ac:spMk id="2" creationId="{D190FA74-0BAC-4AFA-9332-4075F7BD6982}"/>
          </ac:spMkLst>
        </pc:spChg>
        <pc:spChg chg="mod">
          <ac:chgData name="Mônica Campos" userId="b51b8c7c392cc696" providerId="LiveId" clId="{7E9196E6-E81C-44DF-9024-6E6EF9E4BF29}" dt="2021-03-16T22:16:05.326" v="9826" actId="6549"/>
          <ac:spMkLst>
            <pc:docMk/>
            <pc:sldMk cId="349938252" sldId="290"/>
            <ac:spMk id="3" creationId="{F4686DD2-A027-4DD5-88F9-BF6AD9548F45}"/>
          </ac:spMkLst>
        </pc:spChg>
        <pc:spChg chg="add mod">
          <ac:chgData name="Mônica Campos" userId="b51b8c7c392cc696" providerId="LiveId" clId="{7E9196E6-E81C-44DF-9024-6E6EF9E4BF29}" dt="2021-03-09T21:34:32.136" v="4687" actId="14100"/>
          <ac:spMkLst>
            <pc:docMk/>
            <pc:sldMk cId="349938252" sldId="290"/>
            <ac:spMk id="4" creationId="{22E204F6-02AB-4DDC-BC20-F7489BB34DE1}"/>
          </ac:spMkLst>
        </pc:spChg>
      </pc:sldChg>
      <pc:sldChg chg="addSp delSp modSp add mod modNotesTx">
        <pc:chgData name="Mônica Campos" userId="b51b8c7c392cc696" providerId="LiveId" clId="{7E9196E6-E81C-44DF-9024-6E6EF9E4BF29}" dt="2021-03-16T20:06:45.921" v="8353" actId="113"/>
        <pc:sldMkLst>
          <pc:docMk/>
          <pc:sldMk cId="3122832181" sldId="291"/>
        </pc:sldMkLst>
        <pc:spChg chg="mod">
          <ac:chgData name="Mônica Campos" userId="b51b8c7c392cc696" providerId="LiveId" clId="{7E9196E6-E81C-44DF-9024-6E6EF9E4BF29}" dt="2021-03-05T21:36:20.277" v="3258" actId="122"/>
          <ac:spMkLst>
            <pc:docMk/>
            <pc:sldMk cId="3122832181" sldId="291"/>
            <ac:spMk id="4" creationId="{FBE87E6E-0AA7-478E-A576-EA2B2A0BC8D3}"/>
          </ac:spMkLst>
        </pc:spChg>
        <pc:spChg chg="mod">
          <ac:chgData name="Mônica Campos" userId="b51b8c7c392cc696" providerId="LiveId" clId="{7E9196E6-E81C-44DF-9024-6E6EF9E4BF29}" dt="2021-03-16T19:59:39.147" v="8352" actId="113"/>
          <ac:spMkLst>
            <pc:docMk/>
            <pc:sldMk cId="3122832181" sldId="291"/>
            <ac:spMk id="7" creationId="{CC43C746-64FF-4697-9FEB-8057DBAB19FA}"/>
          </ac:spMkLst>
        </pc:spChg>
        <pc:picChg chg="add del mod">
          <ac:chgData name="Mônica Campos" userId="b51b8c7c392cc696" providerId="LiveId" clId="{7E9196E6-E81C-44DF-9024-6E6EF9E4BF29}" dt="2021-03-16T19:57:51.303" v="8329" actId="478"/>
          <ac:picMkLst>
            <pc:docMk/>
            <pc:sldMk cId="3122832181" sldId="291"/>
            <ac:picMk id="3" creationId="{ABC66194-2A89-4B35-9E56-67D362BB1DA6}"/>
          </ac:picMkLst>
        </pc:picChg>
        <pc:picChg chg="add mod">
          <ac:chgData name="Mônica Campos" userId="b51b8c7c392cc696" providerId="LiveId" clId="{7E9196E6-E81C-44DF-9024-6E6EF9E4BF29}" dt="2021-03-16T19:58:18.407" v="8347" actId="1036"/>
          <ac:picMkLst>
            <pc:docMk/>
            <pc:sldMk cId="3122832181" sldId="291"/>
            <ac:picMk id="6" creationId="{88FAAD3E-CA48-42BA-BA1E-9E5211D4B13F}"/>
          </ac:picMkLst>
        </pc:picChg>
      </pc:sldChg>
      <pc:sldChg chg="addSp modSp add mod modNotesTx">
        <pc:chgData name="Mônica Campos" userId="b51b8c7c392cc696" providerId="LiveId" clId="{7E9196E6-E81C-44DF-9024-6E6EF9E4BF29}" dt="2021-03-16T21:09:50.707" v="8744" actId="113"/>
        <pc:sldMkLst>
          <pc:docMk/>
          <pc:sldMk cId="325441546" sldId="292"/>
        </pc:sldMkLst>
        <pc:spChg chg="mod">
          <ac:chgData name="Mônica Campos" userId="b51b8c7c392cc696" providerId="LiveId" clId="{7E9196E6-E81C-44DF-9024-6E6EF9E4BF29}" dt="2021-03-16T21:09:50.707" v="8744" actId="113"/>
          <ac:spMkLst>
            <pc:docMk/>
            <pc:sldMk cId="325441546" sldId="292"/>
            <ac:spMk id="7" creationId="{CC43C746-64FF-4697-9FEB-8057DBAB19FA}"/>
          </ac:spMkLst>
        </pc:spChg>
        <pc:picChg chg="add mod">
          <ac:chgData name="Mônica Campos" userId="b51b8c7c392cc696" providerId="LiveId" clId="{7E9196E6-E81C-44DF-9024-6E6EF9E4BF29}" dt="2021-03-16T21:09:24.410" v="8740" actId="1038"/>
          <ac:picMkLst>
            <pc:docMk/>
            <pc:sldMk cId="325441546" sldId="292"/>
            <ac:picMk id="3" creationId="{415EFBA0-A3E5-4B5F-8EEB-984297E80FAA}"/>
          </ac:picMkLst>
        </pc:picChg>
      </pc:sldChg>
      <pc:sldChg chg="addSp modSp add mod modNotesTx">
        <pc:chgData name="Mônica Campos" userId="b51b8c7c392cc696" providerId="LiveId" clId="{7E9196E6-E81C-44DF-9024-6E6EF9E4BF29}" dt="2021-03-16T20:40:06.383" v="8576" actId="115"/>
        <pc:sldMkLst>
          <pc:docMk/>
          <pc:sldMk cId="2173716006" sldId="293"/>
        </pc:sldMkLst>
        <pc:spChg chg="mod">
          <ac:chgData name="Mônica Campos" userId="b51b8c7c392cc696" providerId="LiveId" clId="{7E9196E6-E81C-44DF-9024-6E6EF9E4BF29}" dt="2021-03-05T21:37:46.307" v="3274" actId="122"/>
          <ac:spMkLst>
            <pc:docMk/>
            <pc:sldMk cId="2173716006" sldId="293"/>
            <ac:spMk id="4" creationId="{FBE87E6E-0AA7-478E-A576-EA2B2A0BC8D3}"/>
          </ac:spMkLst>
        </pc:spChg>
        <pc:spChg chg="mod">
          <ac:chgData name="Mônica Campos" userId="b51b8c7c392cc696" providerId="LiveId" clId="{7E9196E6-E81C-44DF-9024-6E6EF9E4BF29}" dt="2021-03-16T20:28:51.359" v="8570" actId="113"/>
          <ac:spMkLst>
            <pc:docMk/>
            <pc:sldMk cId="2173716006" sldId="293"/>
            <ac:spMk id="7" creationId="{CC43C746-64FF-4697-9FEB-8057DBAB19FA}"/>
          </ac:spMkLst>
        </pc:spChg>
        <pc:picChg chg="add mod">
          <ac:chgData name="Mônica Campos" userId="b51b8c7c392cc696" providerId="LiveId" clId="{7E9196E6-E81C-44DF-9024-6E6EF9E4BF29}" dt="2021-03-16T20:23:03.628" v="8563" actId="1035"/>
          <ac:picMkLst>
            <pc:docMk/>
            <pc:sldMk cId="2173716006" sldId="293"/>
            <ac:picMk id="3" creationId="{A9DF29F8-54AB-4725-AB7D-E6B33A91D5E0}"/>
          </ac:picMkLst>
        </pc:picChg>
      </pc:sldChg>
      <pc:sldChg chg="addSp modSp add mod modNotesTx">
        <pc:chgData name="Mônica Campos" userId="b51b8c7c392cc696" providerId="LiveId" clId="{7E9196E6-E81C-44DF-9024-6E6EF9E4BF29}" dt="2021-03-16T21:03:36.396" v="8691" actId="1037"/>
        <pc:sldMkLst>
          <pc:docMk/>
          <pc:sldMk cId="2920093529" sldId="294"/>
        </pc:sldMkLst>
        <pc:spChg chg="mod">
          <ac:chgData name="Mônica Campos" userId="b51b8c7c392cc696" providerId="LiveId" clId="{7E9196E6-E81C-44DF-9024-6E6EF9E4BF29}" dt="2021-03-05T21:39:22.096" v="3286" actId="207"/>
          <ac:spMkLst>
            <pc:docMk/>
            <pc:sldMk cId="2920093529" sldId="294"/>
            <ac:spMk id="4" creationId="{FBE87E6E-0AA7-478E-A576-EA2B2A0BC8D3}"/>
          </ac:spMkLst>
        </pc:spChg>
        <pc:spChg chg="mod">
          <ac:chgData name="Mônica Campos" userId="b51b8c7c392cc696" providerId="LiveId" clId="{7E9196E6-E81C-44DF-9024-6E6EF9E4BF29}" dt="2021-03-16T20:58:40.220" v="8657" actId="20577"/>
          <ac:spMkLst>
            <pc:docMk/>
            <pc:sldMk cId="2920093529" sldId="294"/>
            <ac:spMk id="7" creationId="{CC43C746-64FF-4697-9FEB-8057DBAB19FA}"/>
          </ac:spMkLst>
        </pc:spChg>
        <pc:picChg chg="add mod">
          <ac:chgData name="Mônica Campos" userId="b51b8c7c392cc696" providerId="LiveId" clId="{7E9196E6-E81C-44DF-9024-6E6EF9E4BF29}" dt="2021-03-16T21:03:36.396" v="8691" actId="1037"/>
          <ac:picMkLst>
            <pc:docMk/>
            <pc:sldMk cId="2920093529" sldId="294"/>
            <ac:picMk id="3" creationId="{A9306B17-D20F-412B-B945-9B4164D02177}"/>
          </ac:picMkLst>
        </pc:picChg>
      </pc:sldChg>
      <pc:sldChg chg="modSp add mod modShow modNotesTx">
        <pc:chgData name="Mônica Campos" userId="b51b8c7c392cc696" providerId="LiveId" clId="{7E9196E6-E81C-44DF-9024-6E6EF9E4BF29}" dt="2021-03-24T19:03:01.995" v="19454" actId="729"/>
        <pc:sldMkLst>
          <pc:docMk/>
          <pc:sldMk cId="2156567856" sldId="295"/>
        </pc:sldMkLst>
        <pc:spChg chg="mod">
          <ac:chgData name="Mônica Campos" userId="b51b8c7c392cc696" providerId="LiveId" clId="{7E9196E6-E81C-44DF-9024-6E6EF9E4BF29}" dt="2021-03-18T17:13:29.948" v="11383" actId="1076"/>
          <ac:spMkLst>
            <pc:docMk/>
            <pc:sldMk cId="2156567856" sldId="295"/>
            <ac:spMk id="4" creationId="{FBE87E6E-0AA7-478E-A576-EA2B2A0BC8D3}"/>
          </ac:spMkLst>
        </pc:spChg>
        <pc:spChg chg="mod">
          <ac:chgData name="Mônica Campos" userId="b51b8c7c392cc696" providerId="LiveId" clId="{7E9196E6-E81C-44DF-9024-6E6EF9E4BF29}" dt="2021-03-16T20:16:09.019" v="8442" actId="113"/>
          <ac:spMkLst>
            <pc:docMk/>
            <pc:sldMk cId="2156567856" sldId="295"/>
            <ac:spMk id="7" creationId="{CC43C746-64FF-4697-9FEB-8057DBAB19FA}"/>
          </ac:spMkLst>
        </pc:spChg>
      </pc:sldChg>
      <pc:sldChg chg="delSp modSp add del mod">
        <pc:chgData name="Mônica Campos" userId="b51b8c7c392cc696" providerId="LiveId" clId="{7E9196E6-E81C-44DF-9024-6E6EF9E4BF29}" dt="2021-03-05T21:49:09.128" v="3323" actId="47"/>
        <pc:sldMkLst>
          <pc:docMk/>
          <pc:sldMk cId="3998793246" sldId="296"/>
        </pc:sldMkLst>
        <pc:spChg chg="del mod">
          <ac:chgData name="Mônica Campos" userId="b51b8c7c392cc696" providerId="LiveId" clId="{7E9196E6-E81C-44DF-9024-6E6EF9E4BF29}" dt="2021-03-05T21:45:34.971" v="3316"/>
          <ac:spMkLst>
            <pc:docMk/>
            <pc:sldMk cId="3998793246" sldId="296"/>
            <ac:spMk id="7" creationId="{CC43C746-64FF-4697-9FEB-8057DBAB19FA}"/>
          </ac:spMkLst>
        </pc:spChg>
      </pc:sldChg>
      <pc:sldChg chg="modSp add mod modShow modNotesTx">
        <pc:chgData name="Mônica Campos" userId="b51b8c7c392cc696" providerId="LiveId" clId="{7E9196E6-E81C-44DF-9024-6E6EF9E4BF29}" dt="2021-03-24T19:03:24.092" v="19455" actId="729"/>
        <pc:sldMkLst>
          <pc:docMk/>
          <pc:sldMk cId="772536543" sldId="297"/>
        </pc:sldMkLst>
        <pc:spChg chg="mod">
          <ac:chgData name="Mônica Campos" userId="b51b8c7c392cc696" providerId="LiveId" clId="{7E9196E6-E81C-44DF-9024-6E6EF9E4BF29}" dt="2021-03-16T20:46:46.827" v="8601" actId="113"/>
          <ac:spMkLst>
            <pc:docMk/>
            <pc:sldMk cId="772536543" sldId="297"/>
            <ac:spMk id="7" creationId="{CC43C746-64FF-4697-9FEB-8057DBAB19FA}"/>
          </ac:spMkLst>
        </pc:spChg>
      </pc:sldChg>
      <pc:sldChg chg="addSp modSp add mod modNotesTx">
        <pc:chgData name="Mônica Campos" userId="b51b8c7c392cc696" providerId="LiveId" clId="{7E9196E6-E81C-44DF-9024-6E6EF9E4BF29}" dt="2021-03-19T22:31:03.731" v="13472" actId="1582"/>
        <pc:sldMkLst>
          <pc:docMk/>
          <pc:sldMk cId="1998371601" sldId="298"/>
        </pc:sldMkLst>
        <pc:spChg chg="add mod">
          <ac:chgData name="Mônica Campos" userId="b51b8c7c392cc696" providerId="LiveId" clId="{7E9196E6-E81C-44DF-9024-6E6EF9E4BF29}" dt="2021-03-19T22:30:30.093" v="13454" actId="20577"/>
          <ac:spMkLst>
            <pc:docMk/>
            <pc:sldMk cId="1998371601" sldId="298"/>
            <ac:spMk id="2" creationId="{1FCBDC0E-7ED1-46C8-B484-AC4E1B838FC2}"/>
          </ac:spMkLst>
        </pc:spChg>
        <pc:spChg chg="add mod">
          <ac:chgData name="Mônica Campos" userId="b51b8c7c392cc696" providerId="LiveId" clId="{7E9196E6-E81C-44DF-9024-6E6EF9E4BF29}" dt="2021-03-19T22:31:03.731" v="13472" actId="1582"/>
          <ac:spMkLst>
            <pc:docMk/>
            <pc:sldMk cId="1998371601" sldId="298"/>
            <ac:spMk id="3" creationId="{788637EC-AF75-43E1-8A1E-B4A0113721FF}"/>
          </ac:spMkLst>
        </pc:spChg>
        <pc:spChg chg="add mod">
          <ac:chgData name="Mônica Campos" userId="b51b8c7c392cc696" providerId="LiveId" clId="{7E9196E6-E81C-44DF-9024-6E6EF9E4BF29}" dt="2021-03-19T21:20:21.818" v="13359" actId="20577"/>
          <ac:spMkLst>
            <pc:docMk/>
            <pc:sldMk cId="1998371601" sldId="298"/>
            <ac:spMk id="5" creationId="{6BAA648F-D27E-4594-B343-A59970307D06}"/>
          </ac:spMkLst>
        </pc:spChg>
        <pc:spChg chg="mod">
          <ac:chgData name="Mônica Campos" userId="b51b8c7c392cc696" providerId="LiveId" clId="{7E9196E6-E81C-44DF-9024-6E6EF9E4BF29}" dt="2021-03-19T22:29:32.040" v="13450" actId="1035"/>
          <ac:spMkLst>
            <pc:docMk/>
            <pc:sldMk cId="1998371601" sldId="298"/>
            <ac:spMk id="7" creationId="{CC43C746-64FF-4697-9FEB-8057DBAB19FA}"/>
          </ac:spMkLst>
        </pc:spChg>
      </pc:sldChg>
      <pc:sldChg chg="modSp add del mod ord modNotesTx">
        <pc:chgData name="Mônica Campos" userId="b51b8c7c392cc696" providerId="LiveId" clId="{7E9196E6-E81C-44DF-9024-6E6EF9E4BF29}" dt="2021-03-16T21:37:50.351" v="8899" actId="47"/>
        <pc:sldMkLst>
          <pc:docMk/>
          <pc:sldMk cId="3097057419" sldId="299"/>
        </pc:sldMkLst>
        <pc:spChg chg="mod">
          <ac:chgData name="Mônica Campos" userId="b51b8c7c392cc696" providerId="LiveId" clId="{7E9196E6-E81C-44DF-9024-6E6EF9E4BF29}" dt="2021-03-05T22:00:35.826" v="3350" actId="255"/>
          <ac:spMkLst>
            <pc:docMk/>
            <pc:sldMk cId="3097057419" sldId="299"/>
            <ac:spMk id="4" creationId="{FBE87E6E-0AA7-478E-A576-EA2B2A0BC8D3}"/>
          </ac:spMkLst>
        </pc:spChg>
        <pc:spChg chg="mod">
          <ac:chgData name="Mônica Campos" userId="b51b8c7c392cc696" providerId="LiveId" clId="{7E9196E6-E81C-44DF-9024-6E6EF9E4BF29}" dt="2021-03-16T21:36:30.492" v="8887" actId="6549"/>
          <ac:spMkLst>
            <pc:docMk/>
            <pc:sldMk cId="3097057419" sldId="299"/>
            <ac:spMk id="7" creationId="{CC43C746-64FF-4697-9FEB-8057DBAB19FA}"/>
          </ac:spMkLst>
        </pc:spChg>
      </pc:sldChg>
      <pc:sldChg chg="modSp add mod">
        <pc:chgData name="Mônica Campos" userId="b51b8c7c392cc696" providerId="LiveId" clId="{7E9196E6-E81C-44DF-9024-6E6EF9E4BF29}" dt="2021-03-19T22:39:25.320" v="13514" actId="115"/>
        <pc:sldMkLst>
          <pc:docMk/>
          <pc:sldMk cId="1131152860" sldId="300"/>
        </pc:sldMkLst>
        <pc:spChg chg="mod">
          <ac:chgData name="Mônica Campos" userId="b51b8c7c392cc696" providerId="LiveId" clId="{7E9196E6-E81C-44DF-9024-6E6EF9E4BF29}" dt="2021-03-19T22:39:25.320" v="13514" actId="115"/>
          <ac:spMkLst>
            <pc:docMk/>
            <pc:sldMk cId="1131152860" sldId="300"/>
            <ac:spMk id="7" creationId="{CC43C746-64FF-4697-9FEB-8057DBAB19FA}"/>
          </ac:spMkLst>
        </pc:spChg>
      </pc:sldChg>
      <pc:sldChg chg="addSp delSp modSp add mod ord">
        <pc:chgData name="Mônica Campos" userId="b51b8c7c392cc696" providerId="LiveId" clId="{7E9196E6-E81C-44DF-9024-6E6EF9E4BF29}" dt="2021-03-24T19:05:13.065" v="19458" actId="20577"/>
        <pc:sldMkLst>
          <pc:docMk/>
          <pc:sldMk cId="4147133733" sldId="301"/>
        </pc:sldMkLst>
        <pc:spChg chg="add del mod">
          <ac:chgData name="Mônica Campos" userId="b51b8c7c392cc696" providerId="LiveId" clId="{7E9196E6-E81C-44DF-9024-6E6EF9E4BF29}" dt="2021-03-05T22:12:07.199" v="3508"/>
          <ac:spMkLst>
            <pc:docMk/>
            <pc:sldMk cId="4147133733" sldId="301"/>
            <ac:spMk id="2" creationId="{230801F7-FE27-4E5F-B460-8720B3530386}"/>
          </ac:spMkLst>
        </pc:spChg>
        <pc:spChg chg="del">
          <ac:chgData name="Mônica Campos" userId="b51b8c7c392cc696" providerId="LiveId" clId="{7E9196E6-E81C-44DF-9024-6E6EF9E4BF29}" dt="2021-03-05T22:12:18.772" v="3509" actId="478"/>
          <ac:spMkLst>
            <pc:docMk/>
            <pc:sldMk cId="4147133733" sldId="301"/>
            <ac:spMk id="4" creationId="{FBE87E6E-0AA7-478E-A576-EA2B2A0BC8D3}"/>
          </ac:spMkLst>
        </pc:spChg>
        <pc:spChg chg="add mod">
          <ac:chgData name="Mônica Campos" userId="b51b8c7c392cc696" providerId="LiveId" clId="{7E9196E6-E81C-44DF-9024-6E6EF9E4BF29}" dt="2021-03-05T22:12:20.033" v="3510"/>
          <ac:spMkLst>
            <pc:docMk/>
            <pc:sldMk cId="4147133733" sldId="301"/>
            <ac:spMk id="5" creationId="{F6A15FB0-92D0-4EB2-990D-1F1FFBD26BD8}"/>
          </ac:spMkLst>
        </pc:spChg>
        <pc:spChg chg="add mod">
          <ac:chgData name="Mônica Campos" userId="b51b8c7c392cc696" providerId="LiveId" clId="{7E9196E6-E81C-44DF-9024-6E6EF9E4BF29}" dt="2021-03-24T19:05:13.065" v="19458" actId="20577"/>
          <ac:spMkLst>
            <pc:docMk/>
            <pc:sldMk cId="4147133733" sldId="301"/>
            <ac:spMk id="6" creationId="{D0965AEE-8ED3-4F72-9760-E47566CB5723}"/>
          </ac:spMkLst>
        </pc:spChg>
        <pc:spChg chg="del mod">
          <ac:chgData name="Mônica Campos" userId="b51b8c7c392cc696" providerId="LiveId" clId="{7E9196E6-E81C-44DF-9024-6E6EF9E4BF29}" dt="2021-03-05T22:02:58.664" v="3419"/>
          <ac:spMkLst>
            <pc:docMk/>
            <pc:sldMk cId="4147133733" sldId="301"/>
            <ac:spMk id="7" creationId="{CC43C746-64FF-4697-9FEB-8057DBAB19FA}"/>
          </ac:spMkLst>
        </pc:spChg>
      </pc:sldChg>
      <pc:sldChg chg="modSp add mod">
        <pc:chgData name="Mônica Campos" userId="b51b8c7c392cc696" providerId="LiveId" clId="{7E9196E6-E81C-44DF-9024-6E6EF9E4BF29}" dt="2021-03-05T22:20:40.350" v="3854" actId="20577"/>
        <pc:sldMkLst>
          <pc:docMk/>
          <pc:sldMk cId="2534179632" sldId="302"/>
        </pc:sldMkLst>
        <pc:spChg chg="mod">
          <ac:chgData name="Mônica Campos" userId="b51b8c7c392cc696" providerId="LiveId" clId="{7E9196E6-E81C-44DF-9024-6E6EF9E4BF29}" dt="2021-03-05T22:20:40.350" v="3854" actId="20577"/>
          <ac:spMkLst>
            <pc:docMk/>
            <pc:sldMk cId="2534179632" sldId="302"/>
            <ac:spMk id="7" creationId="{CC43C746-64FF-4697-9FEB-8057DBAB19FA}"/>
          </ac:spMkLst>
        </pc:spChg>
      </pc:sldChg>
      <pc:sldChg chg="new del">
        <pc:chgData name="Mônica Campos" userId="b51b8c7c392cc696" providerId="LiveId" clId="{7E9196E6-E81C-44DF-9024-6E6EF9E4BF29}" dt="2021-03-05T22:04:37.712" v="3427" actId="47"/>
        <pc:sldMkLst>
          <pc:docMk/>
          <pc:sldMk cId="2826499406" sldId="303"/>
        </pc:sldMkLst>
      </pc:sldChg>
      <pc:sldChg chg="modSp add mod">
        <pc:chgData name="Mônica Campos" userId="b51b8c7c392cc696" providerId="LiveId" clId="{7E9196E6-E81C-44DF-9024-6E6EF9E4BF29}" dt="2021-03-24T16:47:17.220" v="19006" actId="20577"/>
        <pc:sldMkLst>
          <pc:docMk/>
          <pc:sldMk cId="1346048216" sldId="304"/>
        </pc:sldMkLst>
        <pc:spChg chg="mod">
          <ac:chgData name="Mônica Campos" userId="b51b8c7c392cc696" providerId="LiveId" clId="{7E9196E6-E81C-44DF-9024-6E6EF9E4BF29}" dt="2021-03-24T16:47:17.220" v="19006" actId="20577"/>
          <ac:spMkLst>
            <pc:docMk/>
            <pc:sldMk cId="1346048216" sldId="304"/>
            <ac:spMk id="3" creationId="{F4686DD2-A027-4DD5-88F9-BF6AD9548F45}"/>
          </ac:spMkLst>
        </pc:spChg>
      </pc:sldChg>
      <pc:sldChg chg="modSp add mod">
        <pc:chgData name="Mônica Campos" userId="b51b8c7c392cc696" providerId="LiveId" clId="{7E9196E6-E81C-44DF-9024-6E6EF9E4BF29}" dt="2021-03-10T20:33:49.737" v="8115"/>
        <pc:sldMkLst>
          <pc:docMk/>
          <pc:sldMk cId="3306109562" sldId="305"/>
        </pc:sldMkLst>
        <pc:spChg chg="mod">
          <ac:chgData name="Mônica Campos" userId="b51b8c7c392cc696" providerId="LiveId" clId="{7E9196E6-E81C-44DF-9024-6E6EF9E4BF29}" dt="2021-03-10T20:33:49.737" v="8115"/>
          <ac:spMkLst>
            <pc:docMk/>
            <pc:sldMk cId="3306109562" sldId="305"/>
            <ac:spMk id="3" creationId="{F4686DD2-A027-4DD5-88F9-BF6AD9548F45}"/>
          </ac:spMkLst>
        </pc:spChg>
      </pc:sldChg>
      <pc:sldChg chg="modSp add mod">
        <pc:chgData name="Mônica Campos" userId="b51b8c7c392cc696" providerId="LiveId" clId="{7E9196E6-E81C-44DF-9024-6E6EF9E4BF29}" dt="2021-03-10T20:33:56.844" v="8116"/>
        <pc:sldMkLst>
          <pc:docMk/>
          <pc:sldMk cId="4275288620" sldId="306"/>
        </pc:sldMkLst>
        <pc:spChg chg="mod">
          <ac:chgData name="Mônica Campos" userId="b51b8c7c392cc696" providerId="LiveId" clId="{7E9196E6-E81C-44DF-9024-6E6EF9E4BF29}" dt="2021-03-10T20:33:56.844" v="8116"/>
          <ac:spMkLst>
            <pc:docMk/>
            <pc:sldMk cId="4275288620" sldId="306"/>
            <ac:spMk id="3" creationId="{F4686DD2-A027-4DD5-88F9-BF6AD9548F45}"/>
          </ac:spMkLst>
        </pc:spChg>
      </pc:sldChg>
      <pc:sldChg chg="modSp add mod">
        <pc:chgData name="Mônica Campos" userId="b51b8c7c392cc696" providerId="LiveId" clId="{7E9196E6-E81C-44DF-9024-6E6EF9E4BF29}" dt="2021-03-11T13:33:47.593" v="8151" actId="13926"/>
        <pc:sldMkLst>
          <pc:docMk/>
          <pc:sldMk cId="4006143614" sldId="307"/>
        </pc:sldMkLst>
        <pc:spChg chg="mod">
          <ac:chgData name="Mônica Campos" userId="b51b8c7c392cc696" providerId="LiveId" clId="{7E9196E6-E81C-44DF-9024-6E6EF9E4BF29}" dt="2021-03-10T20:14:38.526" v="8080" actId="113"/>
          <ac:spMkLst>
            <pc:docMk/>
            <pc:sldMk cId="4006143614" sldId="307"/>
            <ac:spMk id="2" creationId="{B97B08B3-B89E-40A2-8F1F-475A49758920}"/>
          </ac:spMkLst>
        </pc:spChg>
        <pc:spChg chg="mod">
          <ac:chgData name="Mônica Campos" userId="b51b8c7c392cc696" providerId="LiveId" clId="{7E9196E6-E81C-44DF-9024-6E6EF9E4BF29}" dt="2021-03-11T13:33:47.593" v="8151" actId="13926"/>
          <ac:spMkLst>
            <pc:docMk/>
            <pc:sldMk cId="4006143614" sldId="307"/>
            <ac:spMk id="3" creationId="{469C4A34-0353-4B5B-BCEA-699D8502C931}"/>
          </ac:spMkLst>
        </pc:spChg>
      </pc:sldChg>
      <pc:sldChg chg="addSp modSp add mod modNotesTx">
        <pc:chgData name="Mônica Campos" userId="b51b8c7c392cc696" providerId="LiveId" clId="{7E9196E6-E81C-44DF-9024-6E6EF9E4BF29}" dt="2021-03-12T01:20:29.702" v="8196" actId="13926"/>
        <pc:sldMkLst>
          <pc:docMk/>
          <pc:sldMk cId="3941307805" sldId="308"/>
        </pc:sldMkLst>
        <pc:spChg chg="mod">
          <ac:chgData name="Mônica Campos" userId="b51b8c7c392cc696" providerId="LiveId" clId="{7E9196E6-E81C-44DF-9024-6E6EF9E4BF29}" dt="2021-03-10T17:00:06.602" v="5906" actId="6549"/>
          <ac:spMkLst>
            <pc:docMk/>
            <pc:sldMk cId="3941307805" sldId="308"/>
            <ac:spMk id="2" creationId="{B97B08B3-B89E-40A2-8F1F-475A49758920}"/>
          </ac:spMkLst>
        </pc:spChg>
        <pc:spChg chg="add mod">
          <ac:chgData name="Mônica Campos" userId="b51b8c7c392cc696" providerId="LiveId" clId="{7E9196E6-E81C-44DF-9024-6E6EF9E4BF29}" dt="2021-03-12T01:20:29.702" v="8196" actId="13926"/>
          <ac:spMkLst>
            <pc:docMk/>
            <pc:sldMk cId="3941307805" sldId="308"/>
            <ac:spMk id="5" creationId="{D030CD8D-1104-4F84-B039-E535B33E29B9}"/>
          </ac:spMkLst>
        </pc:spChg>
      </pc:sldChg>
      <pc:sldChg chg="add del modAnim">
        <pc:chgData name="Mônica Campos" userId="b51b8c7c392cc696" providerId="LiveId" clId="{7E9196E6-E81C-44DF-9024-6E6EF9E4BF29}" dt="2021-03-10T18:09:31.468" v="7520"/>
        <pc:sldMkLst>
          <pc:docMk/>
          <pc:sldMk cId="122053498" sldId="309"/>
        </pc:sldMkLst>
      </pc:sldChg>
      <pc:sldChg chg="modSp add mod ord">
        <pc:chgData name="Mônica Campos" userId="b51b8c7c392cc696" providerId="LiveId" clId="{7E9196E6-E81C-44DF-9024-6E6EF9E4BF29}" dt="2021-03-24T19:00:04.090" v="19386" actId="113"/>
        <pc:sldMkLst>
          <pc:docMk/>
          <pc:sldMk cId="1225225728" sldId="309"/>
        </pc:sldMkLst>
        <pc:spChg chg="mod">
          <ac:chgData name="Mônica Campos" userId="b51b8c7c392cc696" providerId="LiveId" clId="{7E9196E6-E81C-44DF-9024-6E6EF9E4BF29}" dt="2021-03-24T19:00:04.090" v="19386" actId="113"/>
          <ac:spMkLst>
            <pc:docMk/>
            <pc:sldMk cId="1225225728" sldId="309"/>
            <ac:spMk id="3" creationId="{80EE80D3-30DC-494A-B1BB-49EED61D5A1F}"/>
          </ac:spMkLst>
        </pc:spChg>
      </pc:sldChg>
      <pc:sldChg chg="addSp delSp modSp add del mod">
        <pc:chgData name="Mônica Campos" userId="b51b8c7c392cc696" providerId="LiveId" clId="{7E9196E6-E81C-44DF-9024-6E6EF9E4BF29}" dt="2021-03-10T17:55:24.748" v="7508" actId="47"/>
        <pc:sldMkLst>
          <pc:docMk/>
          <pc:sldMk cId="2305741997" sldId="309"/>
        </pc:sldMkLst>
        <pc:spChg chg="mod">
          <ac:chgData name="Mônica Campos" userId="b51b8c7c392cc696" providerId="LiveId" clId="{7E9196E6-E81C-44DF-9024-6E6EF9E4BF29}" dt="2021-03-10T17:55:22.789" v="7507" actId="21"/>
          <ac:spMkLst>
            <pc:docMk/>
            <pc:sldMk cId="2305741997" sldId="309"/>
            <ac:spMk id="5" creationId="{D030CD8D-1104-4F84-B039-E535B33E29B9}"/>
          </ac:spMkLst>
        </pc:spChg>
        <pc:spChg chg="add del mod">
          <ac:chgData name="Mônica Campos" userId="b51b8c7c392cc696" providerId="LiveId" clId="{7E9196E6-E81C-44DF-9024-6E6EF9E4BF29}" dt="2021-03-10T17:40:32.680" v="7027" actId="478"/>
          <ac:spMkLst>
            <pc:docMk/>
            <pc:sldMk cId="2305741997" sldId="309"/>
            <ac:spMk id="7" creationId="{29119A06-4F29-4917-B7B8-9726D2571895}"/>
          </ac:spMkLst>
        </pc:spChg>
        <pc:picChg chg="del">
          <ac:chgData name="Mônica Campos" userId="b51b8c7c392cc696" providerId="LiveId" clId="{7E9196E6-E81C-44DF-9024-6E6EF9E4BF29}" dt="2021-03-10T17:38:43.177" v="6861" actId="478"/>
          <ac:picMkLst>
            <pc:docMk/>
            <pc:sldMk cId="2305741997" sldId="309"/>
            <ac:picMk id="6" creationId="{23DB0907-1E4E-4283-8446-1FDCA4E1FAE6}"/>
          </ac:picMkLst>
        </pc:picChg>
      </pc:sldChg>
      <pc:sldChg chg="add del">
        <pc:chgData name="Mônica Campos" userId="b51b8c7c392cc696" providerId="LiveId" clId="{7E9196E6-E81C-44DF-9024-6E6EF9E4BF29}" dt="2021-03-10T18:09:31.468" v="7520"/>
        <pc:sldMkLst>
          <pc:docMk/>
          <pc:sldMk cId="202599466" sldId="310"/>
        </pc:sldMkLst>
      </pc:sldChg>
      <pc:sldChg chg="modSp add mod ord">
        <pc:chgData name="Mônica Campos" userId="b51b8c7c392cc696" providerId="LiveId" clId="{7E9196E6-E81C-44DF-9024-6E6EF9E4BF29}" dt="2021-03-24T19:00:21.417" v="19390" actId="113"/>
        <pc:sldMkLst>
          <pc:docMk/>
          <pc:sldMk cId="2995040375" sldId="310"/>
        </pc:sldMkLst>
        <pc:spChg chg="mod">
          <ac:chgData name="Mônica Campos" userId="b51b8c7c392cc696" providerId="LiveId" clId="{7E9196E6-E81C-44DF-9024-6E6EF9E4BF29}" dt="2021-03-24T19:00:21.417" v="19390" actId="113"/>
          <ac:spMkLst>
            <pc:docMk/>
            <pc:sldMk cId="2995040375" sldId="310"/>
            <ac:spMk id="3" creationId="{80EE80D3-30DC-494A-B1BB-49EED61D5A1F}"/>
          </ac:spMkLst>
        </pc:spChg>
      </pc:sldChg>
      <pc:sldChg chg="addSp delSp modSp new mod modShow">
        <pc:chgData name="Mônica Campos" userId="b51b8c7c392cc696" providerId="LiveId" clId="{7E9196E6-E81C-44DF-9024-6E6EF9E4BF29}" dt="2021-03-10T19:45:40.105" v="7867" actId="478"/>
        <pc:sldMkLst>
          <pc:docMk/>
          <pc:sldMk cId="4183358089" sldId="311"/>
        </pc:sldMkLst>
        <pc:spChg chg="del">
          <ac:chgData name="Mônica Campos" userId="b51b8c7c392cc696" providerId="LiveId" clId="{7E9196E6-E81C-44DF-9024-6E6EF9E4BF29}" dt="2021-03-10T19:45:40.105" v="7867" actId="478"/>
          <ac:spMkLst>
            <pc:docMk/>
            <pc:sldMk cId="4183358089" sldId="311"/>
            <ac:spMk id="2" creationId="{7349ADA6-AE65-4C98-9F14-02CD6B56092B}"/>
          </ac:spMkLst>
        </pc:spChg>
        <pc:spChg chg="del">
          <ac:chgData name="Mônica Campos" userId="b51b8c7c392cc696" providerId="LiveId" clId="{7E9196E6-E81C-44DF-9024-6E6EF9E4BF29}" dt="2021-03-10T19:45:10.981" v="7860"/>
          <ac:spMkLst>
            <pc:docMk/>
            <pc:sldMk cId="4183358089" sldId="311"/>
            <ac:spMk id="3" creationId="{FE86960F-7A45-4E05-BF22-B964AC012B6B}"/>
          </ac:spMkLst>
        </pc:spChg>
        <pc:picChg chg="add mod">
          <ac:chgData name="Mônica Campos" userId="b51b8c7c392cc696" providerId="LiveId" clId="{7E9196E6-E81C-44DF-9024-6E6EF9E4BF29}" dt="2021-03-10T19:45:36.529" v="7866" actId="14100"/>
          <ac:picMkLst>
            <pc:docMk/>
            <pc:sldMk cId="4183358089" sldId="311"/>
            <ac:picMk id="5" creationId="{A7179C3D-DA2F-4EF1-A88F-E6DD29EE6719}"/>
          </ac:picMkLst>
        </pc:picChg>
      </pc:sldChg>
      <pc:sldChg chg="addSp delSp modSp new mod ord">
        <pc:chgData name="Mônica Campos" userId="b51b8c7c392cc696" providerId="LiveId" clId="{7E9196E6-E81C-44DF-9024-6E6EF9E4BF29}" dt="2021-03-12T00:44:28.400" v="8193" actId="13926"/>
        <pc:sldMkLst>
          <pc:docMk/>
          <pc:sldMk cId="1211955759" sldId="312"/>
        </pc:sldMkLst>
        <pc:spChg chg="del">
          <ac:chgData name="Mônica Campos" userId="b51b8c7c392cc696" providerId="LiveId" clId="{7E9196E6-E81C-44DF-9024-6E6EF9E4BF29}" dt="2021-03-11T11:26:31.660" v="8138" actId="478"/>
          <ac:spMkLst>
            <pc:docMk/>
            <pc:sldMk cId="1211955759" sldId="312"/>
            <ac:spMk id="2" creationId="{67F9FCFF-CD26-4206-813C-24F011CF178D}"/>
          </ac:spMkLst>
        </pc:spChg>
        <pc:spChg chg="mod">
          <ac:chgData name="Mônica Campos" userId="b51b8c7c392cc696" providerId="LiveId" clId="{7E9196E6-E81C-44DF-9024-6E6EF9E4BF29}" dt="2021-03-12T00:44:28.400" v="8193" actId="13926"/>
          <ac:spMkLst>
            <pc:docMk/>
            <pc:sldMk cId="1211955759" sldId="312"/>
            <ac:spMk id="3" creationId="{4777A15C-89C6-428C-86A0-55D05A9446E8}"/>
          </ac:spMkLst>
        </pc:spChg>
        <pc:spChg chg="add mod">
          <ac:chgData name="Mônica Campos" userId="b51b8c7c392cc696" providerId="LiveId" clId="{7E9196E6-E81C-44DF-9024-6E6EF9E4BF29}" dt="2021-03-11T11:26:28.388" v="8137" actId="20577"/>
          <ac:spMkLst>
            <pc:docMk/>
            <pc:sldMk cId="1211955759" sldId="312"/>
            <ac:spMk id="4" creationId="{1B2AE3B2-4F48-47B3-B79C-063A3D533FEC}"/>
          </ac:spMkLst>
        </pc:spChg>
      </pc:sldChg>
      <pc:sldChg chg="addSp modSp add mod modShow modNotesTx">
        <pc:chgData name="Mônica Campos" userId="b51b8c7c392cc696" providerId="LiveId" clId="{7E9196E6-E81C-44DF-9024-6E6EF9E4BF29}" dt="2021-03-19T20:38:07.056" v="12922" actId="20577"/>
        <pc:sldMkLst>
          <pc:docMk/>
          <pc:sldMk cId="2080641041" sldId="313"/>
        </pc:sldMkLst>
        <pc:spChg chg="mod">
          <ac:chgData name="Mônica Campos" userId="b51b8c7c392cc696" providerId="LiveId" clId="{7E9196E6-E81C-44DF-9024-6E6EF9E4BF29}" dt="2021-03-17T19:48:40.990" v="10409" actId="14100"/>
          <ac:spMkLst>
            <pc:docMk/>
            <pc:sldMk cId="2080641041" sldId="313"/>
            <ac:spMk id="4" creationId="{FBE87E6E-0AA7-478E-A576-EA2B2A0BC8D3}"/>
          </ac:spMkLst>
        </pc:spChg>
        <pc:spChg chg="mod">
          <ac:chgData name="Mônica Campos" userId="b51b8c7c392cc696" providerId="LiveId" clId="{7E9196E6-E81C-44DF-9024-6E6EF9E4BF29}" dt="2021-03-16T20:14:00.514" v="8431" actId="20577"/>
          <ac:spMkLst>
            <pc:docMk/>
            <pc:sldMk cId="2080641041" sldId="313"/>
            <ac:spMk id="7" creationId="{CC43C746-64FF-4697-9FEB-8057DBAB19FA}"/>
          </ac:spMkLst>
        </pc:spChg>
        <pc:picChg chg="add mod">
          <ac:chgData name="Mônica Campos" userId="b51b8c7c392cc696" providerId="LiveId" clId="{7E9196E6-E81C-44DF-9024-6E6EF9E4BF29}" dt="2021-03-17T17:36:46.336" v="9828" actId="1076"/>
          <ac:picMkLst>
            <pc:docMk/>
            <pc:sldMk cId="2080641041" sldId="313"/>
            <ac:picMk id="3" creationId="{905B8459-0F8A-4384-BC72-4F662E8C9922}"/>
          </ac:picMkLst>
        </pc:picChg>
        <pc:picChg chg="add mod">
          <ac:chgData name="Mônica Campos" userId="b51b8c7c392cc696" providerId="LiveId" clId="{7E9196E6-E81C-44DF-9024-6E6EF9E4BF29}" dt="2021-03-17T19:53:07.284" v="10412" actId="14100"/>
          <ac:picMkLst>
            <pc:docMk/>
            <pc:sldMk cId="2080641041" sldId="313"/>
            <ac:picMk id="6" creationId="{BF95FBF4-DEC2-4763-964A-4DECED815741}"/>
          </ac:picMkLst>
        </pc:picChg>
        <pc:picChg chg="add mod">
          <ac:chgData name="Mônica Campos" userId="b51b8c7c392cc696" providerId="LiveId" clId="{7E9196E6-E81C-44DF-9024-6E6EF9E4BF29}" dt="2021-03-17T19:53:25.146" v="10415" actId="14100"/>
          <ac:picMkLst>
            <pc:docMk/>
            <pc:sldMk cId="2080641041" sldId="313"/>
            <ac:picMk id="9" creationId="{37FCA64C-A897-4D0E-ABF0-37531829A1DD}"/>
          </ac:picMkLst>
        </pc:picChg>
      </pc:sldChg>
      <pc:sldChg chg="addSp modSp add mod modNotesTx">
        <pc:chgData name="Mônica Campos" userId="b51b8c7c392cc696" providerId="LiveId" clId="{7E9196E6-E81C-44DF-9024-6E6EF9E4BF29}" dt="2021-03-19T21:16:55.852" v="13239" actId="1076"/>
        <pc:sldMkLst>
          <pc:docMk/>
          <pc:sldMk cId="1128671754" sldId="314"/>
        </pc:sldMkLst>
        <pc:spChg chg="mod">
          <ac:chgData name="Mônica Campos" userId="b51b8c7c392cc696" providerId="LiveId" clId="{7E9196E6-E81C-44DF-9024-6E6EF9E4BF29}" dt="2021-03-19T19:42:19.314" v="12406" actId="20577"/>
          <ac:spMkLst>
            <pc:docMk/>
            <pc:sldMk cId="1128671754" sldId="314"/>
            <ac:spMk id="4" creationId="{FBE87E6E-0AA7-478E-A576-EA2B2A0BC8D3}"/>
          </ac:spMkLst>
        </pc:spChg>
        <pc:spChg chg="add mod">
          <ac:chgData name="Mônica Campos" userId="b51b8c7c392cc696" providerId="LiveId" clId="{7E9196E6-E81C-44DF-9024-6E6EF9E4BF29}" dt="2021-03-19T21:16:55.852" v="13239" actId="1076"/>
          <ac:spMkLst>
            <pc:docMk/>
            <pc:sldMk cId="1128671754" sldId="314"/>
            <ac:spMk id="6" creationId="{F8FE8008-7C93-4177-9EA6-F0F02DD7CC02}"/>
          </ac:spMkLst>
        </pc:spChg>
        <pc:spChg chg="mod">
          <ac:chgData name="Mônica Campos" userId="b51b8c7c392cc696" providerId="LiveId" clId="{7E9196E6-E81C-44DF-9024-6E6EF9E4BF29}" dt="2021-03-19T19:49:16.438" v="12469" actId="1076"/>
          <ac:spMkLst>
            <pc:docMk/>
            <pc:sldMk cId="1128671754" sldId="314"/>
            <ac:spMk id="7" creationId="{CC43C746-64FF-4697-9FEB-8057DBAB19FA}"/>
          </ac:spMkLst>
        </pc:spChg>
        <pc:graphicFrameChg chg="add mod modGraphic">
          <ac:chgData name="Mônica Campos" userId="b51b8c7c392cc696" providerId="LiveId" clId="{7E9196E6-E81C-44DF-9024-6E6EF9E4BF29}" dt="2021-03-19T20:40:50.736" v="12969" actId="207"/>
          <ac:graphicFrameMkLst>
            <pc:docMk/>
            <pc:sldMk cId="1128671754" sldId="314"/>
            <ac:graphicFrameMk id="2" creationId="{82AB7DA6-A0E4-442F-9B06-E6038F49EE94}"/>
          </ac:graphicFrameMkLst>
        </pc:graphicFrameChg>
        <pc:graphicFrameChg chg="add mod modGraphic">
          <ac:chgData name="Mônica Campos" userId="b51b8c7c392cc696" providerId="LiveId" clId="{7E9196E6-E81C-44DF-9024-6E6EF9E4BF29}" dt="2021-03-19T20:13:23.322" v="12834" actId="207"/>
          <ac:graphicFrameMkLst>
            <pc:docMk/>
            <pc:sldMk cId="1128671754" sldId="314"/>
            <ac:graphicFrameMk id="3" creationId="{843BC18E-488E-4198-A449-127189DA8818}"/>
          </ac:graphicFrameMkLst>
        </pc:graphicFrameChg>
      </pc:sldChg>
      <pc:sldChg chg="new del">
        <pc:chgData name="Mônica Campos" userId="b51b8c7c392cc696" providerId="LiveId" clId="{7E9196E6-E81C-44DF-9024-6E6EF9E4BF29}" dt="2021-03-16T20:57:57.785" v="8653" actId="680"/>
        <pc:sldMkLst>
          <pc:docMk/>
          <pc:sldMk cId="2834682797" sldId="315"/>
        </pc:sldMkLst>
      </pc:sldChg>
      <pc:sldChg chg="modSp add del mod modNotesTx">
        <pc:chgData name="Mônica Campos" userId="b51b8c7c392cc696" providerId="LiveId" clId="{7E9196E6-E81C-44DF-9024-6E6EF9E4BF29}" dt="2021-03-19T20:59:50.513" v="13002" actId="47"/>
        <pc:sldMkLst>
          <pc:docMk/>
          <pc:sldMk cId="3119808130" sldId="315"/>
        </pc:sldMkLst>
        <pc:spChg chg="mod">
          <ac:chgData name="Mônica Campos" userId="b51b8c7c392cc696" providerId="LiveId" clId="{7E9196E6-E81C-44DF-9024-6E6EF9E4BF29}" dt="2021-03-16T21:02:35.345" v="8662" actId="20577"/>
          <ac:spMkLst>
            <pc:docMk/>
            <pc:sldMk cId="3119808130" sldId="315"/>
            <ac:spMk id="7" creationId="{CC43C746-64FF-4697-9FEB-8057DBAB19FA}"/>
          </ac:spMkLst>
        </pc:spChg>
      </pc:sldChg>
      <pc:sldChg chg="addSp modSp add mod">
        <pc:chgData name="Mônica Campos" userId="b51b8c7c392cc696" providerId="LiveId" clId="{7E9196E6-E81C-44DF-9024-6E6EF9E4BF29}" dt="2021-03-16T21:14:54.284" v="8817" actId="6549"/>
        <pc:sldMkLst>
          <pc:docMk/>
          <pc:sldMk cId="558122691" sldId="316"/>
        </pc:sldMkLst>
        <pc:spChg chg="mod">
          <ac:chgData name="Mônica Campos" userId="b51b8c7c392cc696" providerId="LiveId" clId="{7E9196E6-E81C-44DF-9024-6E6EF9E4BF29}" dt="2021-03-16T21:14:54.284" v="8817" actId="6549"/>
          <ac:spMkLst>
            <pc:docMk/>
            <pc:sldMk cId="558122691" sldId="316"/>
            <ac:spMk id="7" creationId="{CC43C746-64FF-4697-9FEB-8057DBAB19FA}"/>
          </ac:spMkLst>
        </pc:spChg>
        <pc:picChg chg="add mod">
          <ac:chgData name="Mônica Campos" userId="b51b8c7c392cc696" providerId="LiveId" clId="{7E9196E6-E81C-44DF-9024-6E6EF9E4BF29}" dt="2021-03-16T21:13:19.679" v="8816" actId="1038"/>
          <ac:picMkLst>
            <pc:docMk/>
            <pc:sldMk cId="558122691" sldId="316"/>
            <ac:picMk id="3" creationId="{C3864857-F32B-4202-8A38-970D3ED67195}"/>
          </ac:picMkLst>
        </pc:picChg>
      </pc:sldChg>
      <pc:sldChg chg="addSp delSp modSp add mod modNotesTx">
        <pc:chgData name="Mônica Campos" userId="b51b8c7c392cc696" providerId="LiveId" clId="{7E9196E6-E81C-44DF-9024-6E6EF9E4BF29}" dt="2021-03-16T22:10:18.718" v="9822"/>
        <pc:sldMkLst>
          <pc:docMk/>
          <pc:sldMk cId="2641277113" sldId="317"/>
        </pc:sldMkLst>
        <pc:spChg chg="add mod">
          <ac:chgData name="Mônica Campos" userId="b51b8c7c392cc696" providerId="LiveId" clId="{7E9196E6-E81C-44DF-9024-6E6EF9E4BF29}" dt="2021-03-16T21:58:55.571" v="9585" actId="1035"/>
          <ac:spMkLst>
            <pc:docMk/>
            <pc:sldMk cId="2641277113" sldId="317"/>
            <ac:spMk id="2" creationId="{CCDE4B67-0FD4-46AC-B878-C14F3B441A5D}"/>
          </ac:spMkLst>
        </pc:spChg>
        <pc:spChg chg="add del mod">
          <ac:chgData name="Mônica Campos" userId="b51b8c7c392cc696" providerId="LiveId" clId="{7E9196E6-E81C-44DF-9024-6E6EF9E4BF29}" dt="2021-03-16T21:54:23.893" v="9512"/>
          <ac:spMkLst>
            <pc:docMk/>
            <pc:sldMk cId="2641277113" sldId="317"/>
            <ac:spMk id="3" creationId="{57D06DC9-6135-43D4-BABD-503A8BE6CA00}"/>
          </ac:spMkLst>
        </pc:spChg>
        <pc:spChg chg="add del mod">
          <ac:chgData name="Mônica Campos" userId="b51b8c7c392cc696" providerId="LiveId" clId="{7E9196E6-E81C-44DF-9024-6E6EF9E4BF29}" dt="2021-03-16T21:41:32.095" v="9102" actId="478"/>
          <ac:spMkLst>
            <pc:docMk/>
            <pc:sldMk cId="2641277113" sldId="317"/>
            <ac:spMk id="5" creationId="{2B45A762-0739-4186-8102-73263EA2E900}"/>
          </ac:spMkLst>
        </pc:spChg>
        <pc:spChg chg="add del mod">
          <ac:chgData name="Mônica Campos" userId="b51b8c7c392cc696" providerId="LiveId" clId="{7E9196E6-E81C-44DF-9024-6E6EF9E4BF29}" dt="2021-03-16T21:39:57.384" v="9089"/>
          <ac:spMkLst>
            <pc:docMk/>
            <pc:sldMk cId="2641277113" sldId="317"/>
            <ac:spMk id="6" creationId="{F75FFC9B-EE55-401D-ABC0-5B97A8AF2D51}"/>
          </ac:spMkLst>
        </pc:spChg>
        <pc:spChg chg="del mod">
          <ac:chgData name="Mônica Campos" userId="b51b8c7c392cc696" providerId="LiveId" clId="{7E9196E6-E81C-44DF-9024-6E6EF9E4BF29}" dt="2021-03-16T21:38:50.734" v="8989"/>
          <ac:spMkLst>
            <pc:docMk/>
            <pc:sldMk cId="2641277113" sldId="317"/>
            <ac:spMk id="7" creationId="{CC43C746-64FF-4697-9FEB-8057DBAB19FA}"/>
          </ac:spMkLst>
        </pc:spChg>
        <pc:spChg chg="add mod">
          <ac:chgData name="Mônica Campos" userId="b51b8c7c392cc696" providerId="LiveId" clId="{7E9196E6-E81C-44DF-9024-6E6EF9E4BF29}" dt="2021-03-16T21:59:05.267" v="9586" actId="13926"/>
          <ac:spMkLst>
            <pc:docMk/>
            <pc:sldMk cId="2641277113" sldId="317"/>
            <ac:spMk id="8" creationId="{9FAB60E3-8138-4213-A919-E1BCA7E8AFA7}"/>
          </ac:spMkLst>
        </pc:spChg>
        <pc:spChg chg="add del mod">
          <ac:chgData name="Mônica Campos" userId="b51b8c7c392cc696" providerId="LiveId" clId="{7E9196E6-E81C-44DF-9024-6E6EF9E4BF29}" dt="2021-03-16T21:41:27.632" v="9101" actId="478"/>
          <ac:spMkLst>
            <pc:docMk/>
            <pc:sldMk cId="2641277113" sldId="317"/>
            <ac:spMk id="9" creationId="{7F081D6A-C414-4B9D-946D-5A6F779F6C18}"/>
          </ac:spMkLst>
        </pc:spChg>
      </pc:sldChg>
      <pc:sldChg chg="addSp delSp modSp add del mod ord">
        <pc:chgData name="Mônica Campos" userId="b51b8c7c392cc696" providerId="LiveId" clId="{7E9196E6-E81C-44DF-9024-6E6EF9E4BF29}" dt="2021-03-19T22:45:27.798" v="13756" actId="20577"/>
        <pc:sldMkLst>
          <pc:docMk/>
          <pc:sldMk cId="4068960762" sldId="318"/>
        </pc:sldMkLst>
        <pc:spChg chg="del">
          <ac:chgData name="Mônica Campos" userId="b51b8c7c392cc696" providerId="LiveId" clId="{7E9196E6-E81C-44DF-9024-6E6EF9E4BF29}" dt="2021-03-16T21:31:34.155" v="8861" actId="478"/>
          <ac:spMkLst>
            <pc:docMk/>
            <pc:sldMk cId="4068960762" sldId="318"/>
            <ac:spMk id="5" creationId="{2B45A762-0739-4186-8102-73263EA2E900}"/>
          </ac:spMkLst>
        </pc:spChg>
        <pc:spChg chg="del mod">
          <ac:chgData name="Mônica Campos" userId="b51b8c7c392cc696" providerId="LiveId" clId="{7E9196E6-E81C-44DF-9024-6E6EF9E4BF29}" dt="2021-03-16T21:31:31.897" v="8860" actId="478"/>
          <ac:spMkLst>
            <pc:docMk/>
            <pc:sldMk cId="4068960762" sldId="318"/>
            <ac:spMk id="6" creationId="{F75FFC9B-EE55-401D-ABC0-5B97A8AF2D51}"/>
          </ac:spMkLst>
        </pc:spChg>
        <pc:spChg chg="mod">
          <ac:chgData name="Mônica Campos" userId="b51b8c7c392cc696" providerId="LiveId" clId="{7E9196E6-E81C-44DF-9024-6E6EF9E4BF29}" dt="2021-03-19T22:45:27.798" v="13756" actId="20577"/>
          <ac:spMkLst>
            <pc:docMk/>
            <pc:sldMk cId="4068960762" sldId="318"/>
            <ac:spMk id="7" creationId="{CC43C746-64FF-4697-9FEB-8057DBAB19FA}"/>
          </ac:spMkLst>
        </pc:spChg>
        <pc:picChg chg="add mod">
          <ac:chgData name="Mônica Campos" userId="b51b8c7c392cc696" providerId="LiveId" clId="{7E9196E6-E81C-44DF-9024-6E6EF9E4BF29}" dt="2021-03-19T22:44:21.869" v="13709" actId="1035"/>
          <ac:picMkLst>
            <pc:docMk/>
            <pc:sldMk cId="4068960762" sldId="318"/>
            <ac:picMk id="5" creationId="{6237A50D-1A77-411F-BF5E-4B8F1236DDB2}"/>
          </ac:picMkLst>
        </pc:picChg>
      </pc:sldChg>
      <pc:sldChg chg="modSp add mod modNotesTx">
        <pc:chgData name="Mônica Campos" userId="b51b8c7c392cc696" providerId="LiveId" clId="{7E9196E6-E81C-44DF-9024-6E6EF9E4BF29}" dt="2021-03-24T16:44:59.907" v="18990"/>
        <pc:sldMkLst>
          <pc:docMk/>
          <pc:sldMk cId="3628373179" sldId="319"/>
        </pc:sldMkLst>
        <pc:spChg chg="mod">
          <ac:chgData name="Mônica Campos" userId="b51b8c7c392cc696" providerId="LiveId" clId="{7E9196E6-E81C-44DF-9024-6E6EF9E4BF29}" dt="2021-03-24T16:40:59.357" v="18968" actId="6549"/>
          <ac:spMkLst>
            <pc:docMk/>
            <pc:sldMk cId="3628373179" sldId="319"/>
            <ac:spMk id="4" creationId="{FBE87E6E-0AA7-478E-A576-EA2B2A0BC8D3}"/>
          </ac:spMkLst>
        </pc:spChg>
        <pc:spChg chg="mod">
          <ac:chgData name="Mônica Campos" userId="b51b8c7c392cc696" providerId="LiveId" clId="{7E9196E6-E81C-44DF-9024-6E6EF9E4BF29}" dt="2021-03-24T16:44:54.994" v="18989" actId="21"/>
          <ac:spMkLst>
            <pc:docMk/>
            <pc:sldMk cId="3628373179" sldId="319"/>
            <ac:spMk id="7" creationId="{CC43C746-64FF-4697-9FEB-8057DBAB19FA}"/>
          </ac:spMkLst>
        </pc:spChg>
      </pc:sldChg>
      <pc:sldChg chg="addSp delSp modSp new mod modNotesTx">
        <pc:chgData name="Mônica Campos" userId="b51b8c7c392cc696" providerId="LiveId" clId="{7E9196E6-E81C-44DF-9024-6E6EF9E4BF29}" dt="2021-03-19T20:34:59.526" v="12919" actId="14734"/>
        <pc:sldMkLst>
          <pc:docMk/>
          <pc:sldMk cId="4010651447" sldId="320"/>
        </pc:sldMkLst>
        <pc:spChg chg="del">
          <ac:chgData name="Mônica Campos" userId="b51b8c7c392cc696" providerId="LiveId" clId="{7E9196E6-E81C-44DF-9024-6E6EF9E4BF29}" dt="2021-03-19T19:01:37.271" v="11440" actId="478"/>
          <ac:spMkLst>
            <pc:docMk/>
            <pc:sldMk cId="4010651447" sldId="320"/>
            <ac:spMk id="2" creationId="{9F8E0A27-C935-4ECC-92EB-96A572F00BBB}"/>
          </ac:spMkLst>
        </pc:spChg>
        <pc:spChg chg="del mod">
          <ac:chgData name="Mônica Campos" userId="b51b8c7c392cc696" providerId="LiveId" clId="{7E9196E6-E81C-44DF-9024-6E6EF9E4BF29}" dt="2021-03-19T19:09:33.150" v="11695" actId="478"/>
          <ac:spMkLst>
            <pc:docMk/>
            <pc:sldMk cId="4010651447" sldId="320"/>
            <ac:spMk id="3" creationId="{8465EA22-4D05-4DA5-9B4F-643D00457914}"/>
          </ac:spMkLst>
        </pc:spChg>
        <pc:spChg chg="add mod">
          <ac:chgData name="Mônica Campos" userId="b51b8c7c392cc696" providerId="LiveId" clId="{7E9196E6-E81C-44DF-9024-6E6EF9E4BF29}" dt="2021-03-19T19:08:31.787" v="11684" actId="1076"/>
          <ac:spMkLst>
            <pc:docMk/>
            <pc:sldMk cId="4010651447" sldId="320"/>
            <ac:spMk id="4" creationId="{0DC074C5-03B3-4A33-A328-DD59EB9659A0}"/>
          </ac:spMkLst>
        </pc:spChg>
        <pc:spChg chg="add mod">
          <ac:chgData name="Mônica Campos" userId="b51b8c7c392cc696" providerId="LiveId" clId="{7E9196E6-E81C-44DF-9024-6E6EF9E4BF29}" dt="2021-03-19T19:24:12.288" v="12254" actId="1076"/>
          <ac:spMkLst>
            <pc:docMk/>
            <pc:sldMk cId="4010651447" sldId="320"/>
            <ac:spMk id="5" creationId="{28E8BD01-C304-4C30-8D19-6CCCA9947C49}"/>
          </ac:spMkLst>
        </pc:spChg>
        <pc:spChg chg="add mod">
          <ac:chgData name="Mônica Campos" userId="b51b8c7c392cc696" providerId="LiveId" clId="{7E9196E6-E81C-44DF-9024-6E6EF9E4BF29}" dt="2021-03-19T19:08:31.787" v="11684" actId="1076"/>
          <ac:spMkLst>
            <pc:docMk/>
            <pc:sldMk cId="4010651447" sldId="320"/>
            <ac:spMk id="6" creationId="{44789FAD-1F91-432E-A4B3-9F53984BC110}"/>
          </ac:spMkLst>
        </pc:spChg>
        <pc:spChg chg="add del mod">
          <ac:chgData name="Mônica Campos" userId="b51b8c7c392cc696" providerId="LiveId" clId="{7E9196E6-E81C-44DF-9024-6E6EF9E4BF29}" dt="2021-03-19T19:09:36.242" v="11697" actId="478"/>
          <ac:spMkLst>
            <pc:docMk/>
            <pc:sldMk cId="4010651447" sldId="320"/>
            <ac:spMk id="10" creationId="{34040F16-7E9E-4B23-920E-A3FDC31DBE80}"/>
          </ac:spMkLst>
        </pc:spChg>
        <pc:spChg chg="add mod">
          <ac:chgData name="Mônica Campos" userId="b51b8c7c392cc696" providerId="LiveId" clId="{7E9196E6-E81C-44DF-9024-6E6EF9E4BF29}" dt="2021-03-19T20:32:45.246" v="12917" actId="20577"/>
          <ac:spMkLst>
            <pc:docMk/>
            <pc:sldMk cId="4010651447" sldId="320"/>
            <ac:spMk id="11" creationId="{AACFCD45-96A9-4CFD-867B-0EEF7CC9CA91}"/>
          </ac:spMkLst>
        </pc:spChg>
        <pc:spChg chg="add mod">
          <ac:chgData name="Mônica Campos" userId="b51b8c7c392cc696" providerId="LiveId" clId="{7E9196E6-E81C-44DF-9024-6E6EF9E4BF29}" dt="2021-03-19T19:54:37.198" v="12471" actId="1076"/>
          <ac:spMkLst>
            <pc:docMk/>
            <pc:sldMk cId="4010651447" sldId="320"/>
            <ac:spMk id="12" creationId="{B473FD15-2DC3-41B1-B4C5-D041074A6065}"/>
          </ac:spMkLst>
        </pc:spChg>
        <pc:graphicFrameChg chg="add mod modGraphic">
          <ac:chgData name="Mônica Campos" userId="b51b8c7c392cc696" providerId="LiveId" clId="{7E9196E6-E81C-44DF-9024-6E6EF9E4BF29}" dt="2021-03-19T20:14:42.276" v="12841" actId="207"/>
          <ac:graphicFrameMkLst>
            <pc:docMk/>
            <pc:sldMk cId="4010651447" sldId="320"/>
            <ac:graphicFrameMk id="7" creationId="{81AC4343-49D9-4706-883A-28577E372CD9}"/>
          </ac:graphicFrameMkLst>
        </pc:graphicFrameChg>
        <pc:graphicFrameChg chg="add mod modGraphic">
          <ac:chgData name="Mônica Campos" userId="b51b8c7c392cc696" providerId="LiveId" clId="{7E9196E6-E81C-44DF-9024-6E6EF9E4BF29}" dt="2021-03-19T20:34:59.526" v="12919" actId="14734"/>
          <ac:graphicFrameMkLst>
            <pc:docMk/>
            <pc:sldMk cId="4010651447" sldId="320"/>
            <ac:graphicFrameMk id="8" creationId="{6A0B4A7E-09ED-4F16-A80A-F25FE3EC378C}"/>
          </ac:graphicFrameMkLst>
        </pc:graphicFrameChg>
      </pc:sldChg>
      <pc:sldChg chg="addSp delSp modSp new del mod">
        <pc:chgData name="Mônica Campos" userId="b51b8c7c392cc696" providerId="LiveId" clId="{7E9196E6-E81C-44DF-9024-6E6EF9E4BF29}" dt="2021-03-19T19:10:40.789" v="11722" actId="47"/>
        <pc:sldMkLst>
          <pc:docMk/>
          <pc:sldMk cId="994708384" sldId="321"/>
        </pc:sldMkLst>
        <pc:spChg chg="del">
          <ac:chgData name="Mônica Campos" userId="b51b8c7c392cc696" providerId="LiveId" clId="{7E9196E6-E81C-44DF-9024-6E6EF9E4BF29}" dt="2021-03-19T19:03:39.432" v="11496" actId="478"/>
          <ac:spMkLst>
            <pc:docMk/>
            <pc:sldMk cId="994708384" sldId="321"/>
            <ac:spMk id="2" creationId="{1B7E6F44-E9D9-4391-99E0-EF12359B32F9}"/>
          </ac:spMkLst>
        </pc:spChg>
        <pc:spChg chg="add del mod">
          <ac:chgData name="Mônica Campos" userId="b51b8c7c392cc696" providerId="LiveId" clId="{7E9196E6-E81C-44DF-9024-6E6EF9E4BF29}" dt="2021-03-19T19:03:52.529" v="11500" actId="1076"/>
          <ac:spMkLst>
            <pc:docMk/>
            <pc:sldMk cId="994708384" sldId="321"/>
            <ac:spMk id="3" creationId="{5799D7DF-EE1C-4816-BF7D-BD8C805827BA}"/>
          </ac:spMkLst>
        </pc:spChg>
        <pc:spChg chg="add del">
          <ac:chgData name="Mônica Campos" userId="b51b8c7c392cc696" providerId="LiveId" clId="{7E9196E6-E81C-44DF-9024-6E6EF9E4BF29}" dt="2021-03-19T19:03:08.410" v="11492"/>
          <ac:spMkLst>
            <pc:docMk/>
            <pc:sldMk cId="994708384" sldId="321"/>
            <ac:spMk id="6" creationId="{7279F3B1-2960-47D6-ADE0-E8674788C47A}"/>
          </ac:spMkLst>
        </pc:spChg>
        <pc:spChg chg="add del mod">
          <ac:chgData name="Mônica Campos" userId="b51b8c7c392cc696" providerId="LiveId" clId="{7E9196E6-E81C-44DF-9024-6E6EF9E4BF29}" dt="2021-03-19T19:03:44.953" v="11498" actId="478"/>
          <ac:spMkLst>
            <pc:docMk/>
            <pc:sldMk cId="994708384" sldId="321"/>
            <ac:spMk id="9" creationId="{E182D414-B6F4-4DA8-A62D-A81247C329AA}"/>
          </ac:spMkLst>
        </pc:spChg>
        <pc:spChg chg="add mod">
          <ac:chgData name="Mônica Campos" userId="b51b8c7c392cc696" providerId="LiveId" clId="{7E9196E6-E81C-44DF-9024-6E6EF9E4BF29}" dt="2021-03-19T19:04:45.747" v="11531" actId="20577"/>
          <ac:spMkLst>
            <pc:docMk/>
            <pc:sldMk cId="994708384" sldId="321"/>
            <ac:spMk id="11" creationId="{2CDBE2AF-AC08-4969-BF5E-F02D6B4D3133}"/>
          </ac:spMkLst>
        </pc:spChg>
        <pc:graphicFrameChg chg="add del mod">
          <ac:chgData name="Mônica Campos" userId="b51b8c7c392cc696" providerId="LiveId" clId="{7E9196E6-E81C-44DF-9024-6E6EF9E4BF29}" dt="2021-03-19T19:03:08.410" v="11492"/>
          <ac:graphicFrameMkLst>
            <pc:docMk/>
            <pc:sldMk cId="994708384" sldId="321"/>
            <ac:graphicFrameMk id="4" creationId="{89CC537D-9188-415D-9EBE-9983D7083DC6}"/>
          </ac:graphicFrameMkLst>
        </pc:graphicFrameChg>
        <pc:graphicFrameChg chg="add del mod">
          <ac:chgData name="Mônica Campos" userId="b51b8c7c392cc696" providerId="LiveId" clId="{7E9196E6-E81C-44DF-9024-6E6EF9E4BF29}" dt="2021-03-19T19:03:08.410" v="11492"/>
          <ac:graphicFrameMkLst>
            <pc:docMk/>
            <pc:sldMk cId="994708384" sldId="321"/>
            <ac:graphicFrameMk id="5" creationId="{5BD24CC8-D7CE-43DA-8371-A44D44FF67E4}"/>
          </ac:graphicFrameMkLst>
        </pc:graphicFrameChg>
        <pc:graphicFrameChg chg="add mod">
          <ac:chgData name="Mônica Campos" userId="b51b8c7c392cc696" providerId="LiveId" clId="{7E9196E6-E81C-44DF-9024-6E6EF9E4BF29}" dt="2021-03-19T19:04:01.620" v="11501" actId="1076"/>
          <ac:graphicFrameMkLst>
            <pc:docMk/>
            <pc:sldMk cId="994708384" sldId="321"/>
            <ac:graphicFrameMk id="7" creationId="{067AD498-FB6F-4126-9C2B-7F7A36789471}"/>
          </ac:graphicFrameMkLst>
        </pc:graphicFrameChg>
        <pc:graphicFrameChg chg="add mod">
          <ac:chgData name="Mônica Campos" userId="b51b8c7c392cc696" providerId="LiveId" clId="{7E9196E6-E81C-44DF-9024-6E6EF9E4BF29}" dt="2021-03-19T19:04:14.446" v="11503" actId="1076"/>
          <ac:graphicFrameMkLst>
            <pc:docMk/>
            <pc:sldMk cId="994708384" sldId="321"/>
            <ac:graphicFrameMk id="10" creationId="{3B97DF6D-23B9-44FC-BB4E-76F0A35D9BCC}"/>
          </ac:graphicFrameMkLst>
        </pc:graphicFrameChg>
      </pc:sldChg>
      <pc:sldChg chg="addSp delSp modSp new mod modShow">
        <pc:chgData name="Mônica Campos" userId="b51b8c7c392cc696" providerId="LiveId" clId="{7E9196E6-E81C-44DF-9024-6E6EF9E4BF29}" dt="2021-03-19T21:45:15.993" v="13398" actId="207"/>
        <pc:sldMkLst>
          <pc:docMk/>
          <pc:sldMk cId="3179524183" sldId="321"/>
        </pc:sldMkLst>
        <pc:spChg chg="mod">
          <ac:chgData name="Mônica Campos" userId="b51b8c7c392cc696" providerId="LiveId" clId="{7E9196E6-E81C-44DF-9024-6E6EF9E4BF29}" dt="2021-03-19T21:45:15.993" v="13398" actId="207"/>
          <ac:spMkLst>
            <pc:docMk/>
            <pc:sldMk cId="3179524183" sldId="321"/>
            <ac:spMk id="2" creationId="{3E7CEB29-7174-4ECD-86BE-97FB01F0A5F6}"/>
          </ac:spMkLst>
        </pc:spChg>
        <pc:spChg chg="del">
          <ac:chgData name="Mônica Campos" userId="b51b8c7c392cc696" providerId="LiveId" clId="{7E9196E6-E81C-44DF-9024-6E6EF9E4BF29}" dt="2021-03-19T20:43:57.147" v="12971"/>
          <ac:spMkLst>
            <pc:docMk/>
            <pc:sldMk cId="3179524183" sldId="321"/>
            <ac:spMk id="3" creationId="{572077E5-DE3B-4935-AF2C-7FCA1D6ABE39}"/>
          </ac:spMkLst>
        </pc:spChg>
        <pc:picChg chg="add mod">
          <ac:chgData name="Mônica Campos" userId="b51b8c7c392cc696" providerId="LiveId" clId="{7E9196E6-E81C-44DF-9024-6E6EF9E4BF29}" dt="2021-03-19T20:45:56.864" v="12986" actId="14100"/>
          <ac:picMkLst>
            <pc:docMk/>
            <pc:sldMk cId="3179524183" sldId="321"/>
            <ac:picMk id="5" creationId="{9AFCD500-3FA3-4103-AF5E-864E8A833F28}"/>
          </ac:picMkLst>
        </pc:picChg>
      </pc:sldChg>
      <pc:sldChg chg="delSp modSp add del mod">
        <pc:chgData name="Mônica Campos" userId="b51b8c7c392cc696" providerId="LiveId" clId="{7E9196E6-E81C-44DF-9024-6E6EF9E4BF29}" dt="2021-03-19T21:11:53.573" v="13067" actId="47"/>
        <pc:sldMkLst>
          <pc:docMk/>
          <pc:sldMk cId="1226053504" sldId="322"/>
        </pc:sldMkLst>
        <pc:spChg chg="del mod">
          <ac:chgData name="Mônica Campos" userId="b51b8c7c392cc696" providerId="LiveId" clId="{7E9196E6-E81C-44DF-9024-6E6EF9E4BF29}" dt="2021-03-19T21:11:52.720" v="13066"/>
          <ac:spMkLst>
            <pc:docMk/>
            <pc:sldMk cId="1226053504" sldId="322"/>
            <ac:spMk id="7" creationId="{CC43C746-64FF-4697-9FEB-8057DBAB19FA}"/>
          </ac:spMkLst>
        </pc:spChg>
      </pc:sldChg>
      <pc:sldChg chg="addSp delSp modSp new mod modShow modNotesTx">
        <pc:chgData name="Mônica Campos" userId="b51b8c7c392cc696" providerId="LiveId" clId="{7E9196E6-E81C-44DF-9024-6E6EF9E4BF29}" dt="2021-03-19T21:47:54.578" v="13404"/>
        <pc:sldMkLst>
          <pc:docMk/>
          <pc:sldMk cId="3963852692" sldId="322"/>
        </pc:sldMkLst>
        <pc:spChg chg="del mod">
          <ac:chgData name="Mônica Campos" userId="b51b8c7c392cc696" providerId="LiveId" clId="{7E9196E6-E81C-44DF-9024-6E6EF9E4BF29}" dt="2021-03-19T21:35:09.502" v="13370" actId="478"/>
          <ac:spMkLst>
            <pc:docMk/>
            <pc:sldMk cId="3963852692" sldId="322"/>
            <ac:spMk id="2" creationId="{45365518-C200-48C1-BB9D-19A4FDECCB18}"/>
          </ac:spMkLst>
        </pc:spChg>
        <pc:spChg chg="del">
          <ac:chgData name="Mônica Campos" userId="b51b8c7c392cc696" providerId="LiveId" clId="{7E9196E6-E81C-44DF-9024-6E6EF9E4BF29}" dt="2021-03-19T21:34:49.653" v="13364"/>
          <ac:spMkLst>
            <pc:docMk/>
            <pc:sldMk cId="3963852692" sldId="322"/>
            <ac:spMk id="3" creationId="{4E547E3B-9FAD-42F2-8835-9DF9CDD1185E}"/>
          </ac:spMkLst>
        </pc:spChg>
        <pc:picChg chg="add mod">
          <ac:chgData name="Mônica Campos" userId="b51b8c7c392cc696" providerId="LiveId" clId="{7E9196E6-E81C-44DF-9024-6E6EF9E4BF29}" dt="2021-03-19T21:38:56.385" v="13383" actId="14100"/>
          <ac:picMkLst>
            <pc:docMk/>
            <pc:sldMk cId="3963852692" sldId="322"/>
            <ac:picMk id="5" creationId="{08B7FC35-B931-4A1A-83DD-D85A381D36D5}"/>
          </ac:picMkLst>
        </pc:picChg>
        <pc:picChg chg="add mod">
          <ac:chgData name="Mônica Campos" userId="b51b8c7c392cc696" providerId="LiveId" clId="{7E9196E6-E81C-44DF-9024-6E6EF9E4BF29}" dt="2021-03-19T21:38:48.109" v="13380" actId="14100"/>
          <ac:picMkLst>
            <pc:docMk/>
            <pc:sldMk cId="3963852692" sldId="322"/>
            <ac:picMk id="7" creationId="{70B29237-2990-40DA-ACA9-087371BE7F78}"/>
          </ac:picMkLst>
        </pc:picChg>
      </pc:sldChg>
      <pc:sldChg chg="addSp delSp modSp add mod modNotesTx">
        <pc:chgData name="Mônica Campos" userId="b51b8c7c392cc696" providerId="LiveId" clId="{7E9196E6-E81C-44DF-9024-6E6EF9E4BF29}" dt="2021-03-19T22:21:54.919" v="13442" actId="20577"/>
        <pc:sldMkLst>
          <pc:docMk/>
          <pc:sldMk cId="2643357844" sldId="323"/>
        </pc:sldMkLst>
        <pc:spChg chg="mod">
          <ac:chgData name="Mônica Campos" userId="b51b8c7c392cc696" providerId="LiveId" clId="{7E9196E6-E81C-44DF-9024-6E6EF9E4BF29}" dt="2021-03-19T22:21:54.919" v="13442" actId="20577"/>
          <ac:spMkLst>
            <pc:docMk/>
            <pc:sldMk cId="2643357844" sldId="323"/>
            <ac:spMk id="2" creationId="{3E7CEB29-7174-4ECD-86BE-97FB01F0A5F6}"/>
          </ac:spMkLst>
        </pc:spChg>
        <pc:spChg chg="add del mod">
          <ac:chgData name="Mônica Campos" userId="b51b8c7c392cc696" providerId="LiveId" clId="{7E9196E6-E81C-44DF-9024-6E6EF9E4BF29}" dt="2021-03-19T21:49:50.628" v="13406"/>
          <ac:spMkLst>
            <pc:docMk/>
            <pc:sldMk cId="2643357844" sldId="323"/>
            <ac:spMk id="4" creationId="{27516D6E-6286-4CFC-B255-A6B6F3BFD87C}"/>
          </ac:spMkLst>
        </pc:spChg>
        <pc:picChg chg="del">
          <ac:chgData name="Mônica Campos" userId="b51b8c7c392cc696" providerId="LiveId" clId="{7E9196E6-E81C-44DF-9024-6E6EF9E4BF29}" dt="2021-03-19T21:49:47.536" v="13405" actId="478"/>
          <ac:picMkLst>
            <pc:docMk/>
            <pc:sldMk cId="2643357844" sldId="323"/>
            <ac:picMk id="5" creationId="{9AFCD500-3FA3-4103-AF5E-864E8A833F28}"/>
          </ac:picMkLst>
        </pc:picChg>
        <pc:picChg chg="add mod">
          <ac:chgData name="Mônica Campos" userId="b51b8c7c392cc696" providerId="LiveId" clId="{7E9196E6-E81C-44DF-9024-6E6EF9E4BF29}" dt="2021-03-19T21:59:24.473" v="13432" actId="14100"/>
          <ac:picMkLst>
            <pc:docMk/>
            <pc:sldMk cId="2643357844" sldId="323"/>
            <ac:picMk id="7" creationId="{90B4540F-0F5A-4004-827A-06976C05DAC1}"/>
          </ac:picMkLst>
        </pc:picChg>
      </pc:sldChg>
      <pc:sldChg chg="addSp delSp modSp new del mod">
        <pc:chgData name="Mônica Campos" userId="b51b8c7c392cc696" providerId="LiveId" clId="{7E9196E6-E81C-44DF-9024-6E6EF9E4BF29}" dt="2021-03-19T22:45:48.345" v="13757" actId="47"/>
        <pc:sldMkLst>
          <pc:docMk/>
          <pc:sldMk cId="2840451012" sldId="324"/>
        </pc:sldMkLst>
        <pc:spChg chg="del">
          <ac:chgData name="Mônica Campos" userId="b51b8c7c392cc696" providerId="LiveId" clId="{7E9196E6-E81C-44DF-9024-6E6EF9E4BF29}" dt="2021-03-19T22:40:23.112" v="13517" actId="478"/>
          <ac:spMkLst>
            <pc:docMk/>
            <pc:sldMk cId="2840451012" sldId="324"/>
            <ac:spMk id="2" creationId="{8412F621-65A8-4EA0-9D9D-5FE85B8E37A9}"/>
          </ac:spMkLst>
        </pc:spChg>
        <pc:spChg chg="del">
          <ac:chgData name="Mônica Campos" userId="b51b8c7c392cc696" providerId="LiveId" clId="{7E9196E6-E81C-44DF-9024-6E6EF9E4BF29}" dt="2021-03-19T22:40:19.090" v="13516"/>
          <ac:spMkLst>
            <pc:docMk/>
            <pc:sldMk cId="2840451012" sldId="324"/>
            <ac:spMk id="3" creationId="{4773858A-10FE-4853-A55F-886C052A5C93}"/>
          </ac:spMkLst>
        </pc:spChg>
        <pc:spChg chg="add mod">
          <ac:chgData name="Mônica Campos" userId="b51b8c7c392cc696" providerId="LiveId" clId="{7E9196E6-E81C-44DF-9024-6E6EF9E4BF29}" dt="2021-03-19T22:40:27.324" v="13518" actId="21"/>
          <ac:spMkLst>
            <pc:docMk/>
            <pc:sldMk cId="2840451012" sldId="324"/>
            <ac:spMk id="7" creationId="{856193CC-F3C6-459F-A2D3-746A8E590423}"/>
          </ac:spMkLst>
        </pc:spChg>
        <pc:picChg chg="add del mod">
          <ac:chgData name="Mônica Campos" userId="b51b8c7c392cc696" providerId="LiveId" clId="{7E9196E6-E81C-44DF-9024-6E6EF9E4BF29}" dt="2021-03-19T22:40:27.324" v="13518" actId="21"/>
          <ac:picMkLst>
            <pc:docMk/>
            <pc:sldMk cId="2840451012" sldId="324"/>
            <ac:picMk id="5" creationId="{9BBC610E-1238-4413-B27E-8E20430BA9CB}"/>
          </ac:picMkLst>
        </pc:picChg>
      </pc:sldChg>
      <pc:sldChg chg="addSp delSp modSp new del mod">
        <pc:chgData name="Mônica Campos" userId="b51b8c7c392cc696" providerId="LiveId" clId="{7E9196E6-E81C-44DF-9024-6E6EF9E4BF29}" dt="2021-03-19T22:43:34.706" v="13619" actId="47"/>
        <pc:sldMkLst>
          <pc:docMk/>
          <pc:sldMk cId="652091398" sldId="325"/>
        </pc:sldMkLst>
        <pc:picChg chg="add del mod">
          <ac:chgData name="Mônica Campos" userId="b51b8c7c392cc696" providerId="LiveId" clId="{7E9196E6-E81C-44DF-9024-6E6EF9E4BF29}" dt="2021-03-19T22:43:32.472" v="13618" actId="21"/>
          <ac:picMkLst>
            <pc:docMk/>
            <pc:sldMk cId="652091398" sldId="325"/>
            <ac:picMk id="4" creationId="{5BC4FA1C-8255-4F0E-8A6A-CF4A7BF95995}"/>
          </ac:picMkLst>
        </pc:picChg>
      </pc:sldChg>
      <pc:sldChg chg="addSp modSp add mod">
        <pc:chgData name="Mônica Campos" userId="b51b8c7c392cc696" providerId="LiveId" clId="{7E9196E6-E81C-44DF-9024-6E6EF9E4BF29}" dt="2021-03-19T22:42:56.288" v="13614" actId="14100"/>
        <pc:sldMkLst>
          <pc:docMk/>
          <pc:sldMk cId="2751670936" sldId="326"/>
        </pc:sldMkLst>
        <pc:spChg chg="mod">
          <ac:chgData name="Mônica Campos" userId="b51b8c7c392cc696" providerId="LiveId" clId="{7E9196E6-E81C-44DF-9024-6E6EF9E4BF29}" dt="2021-03-19T22:42:42.886" v="13611" actId="20577"/>
          <ac:spMkLst>
            <pc:docMk/>
            <pc:sldMk cId="2751670936" sldId="326"/>
            <ac:spMk id="7" creationId="{CC43C746-64FF-4697-9FEB-8057DBAB19FA}"/>
          </ac:spMkLst>
        </pc:spChg>
        <pc:picChg chg="add mod">
          <ac:chgData name="Mônica Campos" userId="b51b8c7c392cc696" providerId="LiveId" clId="{7E9196E6-E81C-44DF-9024-6E6EF9E4BF29}" dt="2021-03-19T22:42:56.288" v="13614" actId="14100"/>
          <ac:picMkLst>
            <pc:docMk/>
            <pc:sldMk cId="2751670936" sldId="326"/>
            <ac:picMk id="3" creationId="{DB7A9D2D-160E-4807-8929-130B8F7B6CB2}"/>
          </ac:picMkLst>
        </pc:picChg>
      </pc:sldChg>
      <pc:sldChg chg="addSp delSp modSp new mod modShow">
        <pc:chgData name="Mônica Campos" userId="b51b8c7c392cc696" providerId="LiveId" clId="{7E9196E6-E81C-44DF-9024-6E6EF9E4BF29}" dt="2021-03-23T21:38:14.070" v="15914" actId="729"/>
        <pc:sldMkLst>
          <pc:docMk/>
          <pc:sldMk cId="2505868806" sldId="327"/>
        </pc:sldMkLst>
        <pc:spChg chg="del">
          <ac:chgData name="Mônica Campos" userId="b51b8c7c392cc696" providerId="LiveId" clId="{7E9196E6-E81C-44DF-9024-6E6EF9E4BF29}" dt="2021-03-23T20:17:08.364" v="13762" actId="478"/>
          <ac:spMkLst>
            <pc:docMk/>
            <pc:sldMk cId="2505868806" sldId="327"/>
            <ac:spMk id="2" creationId="{C43D87E8-B10A-460B-B8B4-52AD88F4C9A4}"/>
          </ac:spMkLst>
        </pc:spChg>
        <pc:spChg chg="del">
          <ac:chgData name="Mônica Campos" userId="b51b8c7c392cc696" providerId="LiveId" clId="{7E9196E6-E81C-44DF-9024-6E6EF9E4BF29}" dt="2021-03-23T20:16:56.985" v="13759"/>
          <ac:spMkLst>
            <pc:docMk/>
            <pc:sldMk cId="2505868806" sldId="327"/>
            <ac:spMk id="3" creationId="{8E9F6AF0-C2A0-4E67-8E17-FA35D449D855}"/>
          </ac:spMkLst>
        </pc:spChg>
        <pc:spChg chg="add mod">
          <ac:chgData name="Mônica Campos" userId="b51b8c7c392cc696" providerId="LiveId" clId="{7E9196E6-E81C-44DF-9024-6E6EF9E4BF29}" dt="2021-03-23T20:17:05.871" v="13761"/>
          <ac:spMkLst>
            <pc:docMk/>
            <pc:sldMk cId="2505868806" sldId="327"/>
            <ac:spMk id="6" creationId="{8FB88124-68C4-472B-81CF-836C8F929737}"/>
          </ac:spMkLst>
        </pc:spChg>
        <pc:picChg chg="add mod">
          <ac:chgData name="Mônica Campos" userId="b51b8c7c392cc696" providerId="LiveId" clId="{7E9196E6-E81C-44DF-9024-6E6EF9E4BF29}" dt="2021-03-23T20:16:59.555" v="13760" actId="1076"/>
          <ac:picMkLst>
            <pc:docMk/>
            <pc:sldMk cId="2505868806" sldId="327"/>
            <ac:picMk id="5" creationId="{362B2C42-F8E5-4DE2-80C8-696E1A98C1C0}"/>
          </ac:picMkLst>
        </pc:picChg>
      </pc:sldChg>
      <pc:sldChg chg="addSp delSp modSp new mod">
        <pc:chgData name="Mônica Campos" userId="b51b8c7c392cc696" providerId="LiveId" clId="{7E9196E6-E81C-44DF-9024-6E6EF9E4BF29}" dt="2021-03-24T18:30:13.809" v="19346" actId="20577"/>
        <pc:sldMkLst>
          <pc:docMk/>
          <pc:sldMk cId="1380749039" sldId="328"/>
        </pc:sldMkLst>
        <pc:spChg chg="del">
          <ac:chgData name="Mônica Campos" userId="b51b8c7c392cc696" providerId="LiveId" clId="{7E9196E6-E81C-44DF-9024-6E6EF9E4BF29}" dt="2021-03-23T21:34:20.029" v="15832" actId="478"/>
          <ac:spMkLst>
            <pc:docMk/>
            <pc:sldMk cId="1380749039" sldId="328"/>
            <ac:spMk id="2" creationId="{67F89EB3-5F69-4318-98B5-98D0F2D0E167}"/>
          </ac:spMkLst>
        </pc:spChg>
        <pc:spChg chg="del">
          <ac:chgData name="Mônica Campos" userId="b51b8c7c392cc696" providerId="LiveId" clId="{7E9196E6-E81C-44DF-9024-6E6EF9E4BF29}" dt="2021-03-23T20:32:54.210" v="13764" actId="478"/>
          <ac:spMkLst>
            <pc:docMk/>
            <pc:sldMk cId="1380749039" sldId="328"/>
            <ac:spMk id="3" creationId="{1FBFAF37-9371-4821-BEC3-515269BF5DF8}"/>
          </ac:spMkLst>
        </pc:spChg>
        <pc:graphicFrameChg chg="add del mod modGraphic">
          <ac:chgData name="Mônica Campos" userId="b51b8c7c392cc696" providerId="LiveId" clId="{7E9196E6-E81C-44DF-9024-6E6EF9E4BF29}" dt="2021-03-23T20:45:09.246" v="13772" actId="478"/>
          <ac:graphicFrameMkLst>
            <pc:docMk/>
            <pc:sldMk cId="1380749039" sldId="328"/>
            <ac:graphicFrameMk id="4" creationId="{9A511BF0-FD08-4F7F-86E2-4B7F78DE8479}"/>
          </ac:graphicFrameMkLst>
        </pc:graphicFrameChg>
        <pc:graphicFrameChg chg="add mod modGraphic">
          <ac:chgData name="Mônica Campos" userId="b51b8c7c392cc696" providerId="LiveId" clId="{7E9196E6-E81C-44DF-9024-6E6EF9E4BF29}" dt="2021-03-24T18:30:13.809" v="19346" actId="20577"/>
          <ac:graphicFrameMkLst>
            <pc:docMk/>
            <pc:sldMk cId="1380749039" sldId="328"/>
            <ac:graphicFrameMk id="5" creationId="{363A67EA-5F33-403E-ADFD-D5758E5D7E36}"/>
          </ac:graphicFrameMkLst>
        </pc:graphicFrameChg>
      </pc:sldChg>
      <pc:sldChg chg="addSp delSp modSp new mod delAnim modAnim">
        <pc:chgData name="Mônica Campos" userId="b51b8c7c392cc696" providerId="LiveId" clId="{7E9196E6-E81C-44DF-9024-6E6EF9E4BF29}" dt="2021-03-24T18:32:49.827" v="19382" actId="2165"/>
        <pc:sldMkLst>
          <pc:docMk/>
          <pc:sldMk cId="2945604065" sldId="329"/>
        </pc:sldMkLst>
        <pc:spChg chg="del mod">
          <ac:chgData name="Mônica Campos" userId="b51b8c7c392cc696" providerId="LiveId" clId="{7E9196E6-E81C-44DF-9024-6E6EF9E4BF29}" dt="2021-03-23T20:52:11.338" v="13831" actId="478"/>
          <ac:spMkLst>
            <pc:docMk/>
            <pc:sldMk cId="2945604065" sldId="329"/>
            <ac:spMk id="2" creationId="{F764E02C-9F83-4DC8-A427-67353659903F}"/>
          </ac:spMkLst>
        </pc:spChg>
        <pc:spChg chg="del">
          <ac:chgData name="Mônica Campos" userId="b51b8c7c392cc696" providerId="LiveId" clId="{7E9196E6-E81C-44DF-9024-6E6EF9E4BF29}" dt="2021-03-23T20:51:51.468" v="13826" actId="478"/>
          <ac:spMkLst>
            <pc:docMk/>
            <pc:sldMk cId="2945604065" sldId="329"/>
            <ac:spMk id="3" creationId="{C1D5EA18-CEDA-4B1B-947D-7EE52A0EE9C6}"/>
          </ac:spMkLst>
        </pc:spChg>
        <pc:spChg chg="add del mod">
          <ac:chgData name="Mônica Campos" userId="b51b8c7c392cc696" providerId="LiveId" clId="{7E9196E6-E81C-44DF-9024-6E6EF9E4BF29}" dt="2021-03-24T14:39:16.076" v="16455" actId="478"/>
          <ac:spMkLst>
            <pc:docMk/>
            <pc:sldMk cId="2945604065" sldId="329"/>
            <ac:spMk id="5" creationId="{E7D038D5-1518-41E3-9830-0977112AD904}"/>
          </ac:spMkLst>
        </pc:spChg>
        <pc:spChg chg="add del mod">
          <ac:chgData name="Mônica Campos" userId="b51b8c7c392cc696" providerId="LiveId" clId="{7E9196E6-E81C-44DF-9024-6E6EF9E4BF29}" dt="2021-03-23T21:32:58.689" v="15789" actId="478"/>
          <ac:spMkLst>
            <pc:docMk/>
            <pc:sldMk cId="2945604065" sldId="329"/>
            <ac:spMk id="6" creationId="{1A7747A7-7525-4A7A-91F7-B80D8C6B6DBF}"/>
          </ac:spMkLst>
        </pc:spChg>
        <pc:spChg chg="add del mod">
          <ac:chgData name="Mônica Campos" userId="b51b8c7c392cc696" providerId="LiveId" clId="{7E9196E6-E81C-44DF-9024-6E6EF9E4BF29}" dt="2021-03-23T21:33:02.138" v="15790" actId="478"/>
          <ac:spMkLst>
            <pc:docMk/>
            <pc:sldMk cId="2945604065" sldId="329"/>
            <ac:spMk id="10" creationId="{FBD02F53-58AF-41E7-96DE-33CD0A4DD535}"/>
          </ac:spMkLst>
        </pc:spChg>
        <pc:spChg chg="add del mod">
          <ac:chgData name="Mônica Campos" userId="b51b8c7c392cc696" providerId="LiveId" clId="{7E9196E6-E81C-44DF-9024-6E6EF9E4BF29}" dt="2021-03-23T21:33:12.197" v="15793" actId="478"/>
          <ac:spMkLst>
            <pc:docMk/>
            <pc:sldMk cId="2945604065" sldId="329"/>
            <ac:spMk id="11" creationId="{01B3EF9D-D8C0-4AA1-A88F-15345649A6F9}"/>
          </ac:spMkLst>
        </pc:spChg>
        <pc:spChg chg="add del mod">
          <ac:chgData name="Mônica Campos" userId="b51b8c7c392cc696" providerId="LiveId" clId="{7E9196E6-E81C-44DF-9024-6E6EF9E4BF29}" dt="2021-03-23T21:33:07.503" v="15791" actId="478"/>
          <ac:spMkLst>
            <pc:docMk/>
            <pc:sldMk cId="2945604065" sldId="329"/>
            <ac:spMk id="12" creationId="{F972E721-06A8-40A5-80C8-1A2423BEC938}"/>
          </ac:spMkLst>
        </pc:spChg>
        <pc:spChg chg="add del mod">
          <ac:chgData name="Mônica Campos" userId="b51b8c7c392cc696" providerId="LiveId" clId="{7E9196E6-E81C-44DF-9024-6E6EF9E4BF29}" dt="2021-03-23T21:03:21.787" v="14463" actId="478"/>
          <ac:spMkLst>
            <pc:docMk/>
            <pc:sldMk cId="2945604065" sldId="329"/>
            <ac:spMk id="14" creationId="{1AA731A3-B5FB-4919-959A-850C0593F348}"/>
          </ac:spMkLst>
        </pc:spChg>
        <pc:spChg chg="add del mod">
          <ac:chgData name="Mônica Campos" userId="b51b8c7c392cc696" providerId="LiveId" clId="{7E9196E6-E81C-44DF-9024-6E6EF9E4BF29}" dt="2021-03-23T21:03:29.245" v="14465" actId="478"/>
          <ac:spMkLst>
            <pc:docMk/>
            <pc:sldMk cId="2945604065" sldId="329"/>
            <ac:spMk id="15" creationId="{BB6F1FD5-E91C-478D-B0E4-9447AA6F8B5D}"/>
          </ac:spMkLst>
        </pc:spChg>
        <pc:spChg chg="add del mod">
          <ac:chgData name="Mônica Campos" userId="b51b8c7c392cc696" providerId="LiveId" clId="{7E9196E6-E81C-44DF-9024-6E6EF9E4BF29}" dt="2021-03-23T21:03:25.317" v="14464" actId="478"/>
          <ac:spMkLst>
            <pc:docMk/>
            <pc:sldMk cId="2945604065" sldId="329"/>
            <ac:spMk id="16" creationId="{7F7A833C-D126-44F6-B14D-27A208E0AA45}"/>
          </ac:spMkLst>
        </pc:spChg>
        <pc:spChg chg="add del mod">
          <ac:chgData name="Mônica Campos" userId="b51b8c7c392cc696" providerId="LiveId" clId="{7E9196E6-E81C-44DF-9024-6E6EF9E4BF29}" dt="2021-03-23T21:03:33.780" v="14466" actId="478"/>
          <ac:spMkLst>
            <pc:docMk/>
            <pc:sldMk cId="2945604065" sldId="329"/>
            <ac:spMk id="17" creationId="{DF96D703-5121-47AA-AF5B-2F12AFECE32C}"/>
          </ac:spMkLst>
        </pc:spChg>
        <pc:spChg chg="add del mod">
          <ac:chgData name="Mônica Campos" userId="b51b8c7c392cc696" providerId="LiveId" clId="{7E9196E6-E81C-44DF-9024-6E6EF9E4BF29}" dt="2021-03-23T21:20:06.819" v="15520" actId="478"/>
          <ac:spMkLst>
            <pc:docMk/>
            <pc:sldMk cId="2945604065" sldId="329"/>
            <ac:spMk id="18" creationId="{B203505D-761F-4D05-BADC-6617239A9120}"/>
          </ac:spMkLst>
        </pc:spChg>
        <pc:spChg chg="add del mod">
          <ac:chgData name="Mônica Campos" userId="b51b8c7c392cc696" providerId="LiveId" clId="{7E9196E6-E81C-44DF-9024-6E6EF9E4BF29}" dt="2021-03-23T21:04:42.536" v="14528"/>
          <ac:spMkLst>
            <pc:docMk/>
            <pc:sldMk cId="2945604065" sldId="329"/>
            <ac:spMk id="19" creationId="{CC724C09-E02B-4890-9E4D-81F9EE3DD0B1}"/>
          </ac:spMkLst>
        </pc:spChg>
        <pc:spChg chg="add del mod">
          <ac:chgData name="Mônica Campos" userId="b51b8c7c392cc696" providerId="LiveId" clId="{7E9196E6-E81C-44DF-9024-6E6EF9E4BF29}" dt="2021-03-23T21:20:13.014" v="15522" actId="478"/>
          <ac:spMkLst>
            <pc:docMk/>
            <pc:sldMk cId="2945604065" sldId="329"/>
            <ac:spMk id="20" creationId="{654956BB-14BA-4D44-BD13-E95E87B2C7AD}"/>
          </ac:spMkLst>
        </pc:spChg>
        <pc:spChg chg="add del mod">
          <ac:chgData name="Mônica Campos" userId="b51b8c7c392cc696" providerId="LiveId" clId="{7E9196E6-E81C-44DF-9024-6E6EF9E4BF29}" dt="2021-03-23T21:04:42.537" v="14530"/>
          <ac:spMkLst>
            <pc:docMk/>
            <pc:sldMk cId="2945604065" sldId="329"/>
            <ac:spMk id="21" creationId="{AD8E3045-2E2B-428A-B5F8-D3C254BEA9D5}"/>
          </ac:spMkLst>
        </pc:spChg>
        <pc:spChg chg="add del mod">
          <ac:chgData name="Mônica Campos" userId="b51b8c7c392cc696" providerId="LiveId" clId="{7E9196E6-E81C-44DF-9024-6E6EF9E4BF29}" dt="2021-03-23T21:33:07.503" v="15791" actId="478"/>
          <ac:spMkLst>
            <pc:docMk/>
            <pc:sldMk cId="2945604065" sldId="329"/>
            <ac:spMk id="25" creationId="{899AFE6A-5713-4353-9E29-60B53F9A3658}"/>
          </ac:spMkLst>
        </pc:spChg>
        <pc:spChg chg="add del mod">
          <ac:chgData name="Mônica Campos" userId="b51b8c7c392cc696" providerId="LiveId" clId="{7E9196E6-E81C-44DF-9024-6E6EF9E4BF29}" dt="2021-03-24T14:43:29.008" v="16766" actId="478"/>
          <ac:spMkLst>
            <pc:docMk/>
            <pc:sldMk cId="2945604065" sldId="329"/>
            <ac:spMk id="26" creationId="{00ABB884-3DDE-4854-9BE8-7C3BEBD1D5C2}"/>
          </ac:spMkLst>
        </pc:spChg>
        <pc:spChg chg="add del mod">
          <ac:chgData name="Mônica Campos" userId="b51b8c7c392cc696" providerId="LiveId" clId="{7E9196E6-E81C-44DF-9024-6E6EF9E4BF29}" dt="2021-03-24T14:31:21.062" v="16156" actId="478"/>
          <ac:spMkLst>
            <pc:docMk/>
            <pc:sldMk cId="2945604065" sldId="329"/>
            <ac:spMk id="27" creationId="{10BE48DC-67F6-4BCA-B557-4D4224333C4C}"/>
          </ac:spMkLst>
        </pc:spChg>
        <pc:spChg chg="add del mod">
          <ac:chgData name="Mônica Campos" userId="b51b8c7c392cc696" providerId="LiveId" clId="{7E9196E6-E81C-44DF-9024-6E6EF9E4BF29}" dt="2021-03-24T14:43:34.170" v="16768" actId="478"/>
          <ac:spMkLst>
            <pc:docMk/>
            <pc:sldMk cId="2945604065" sldId="329"/>
            <ac:spMk id="28" creationId="{2EBF2A56-8CF1-44E8-9778-FC1FECA7F22A}"/>
          </ac:spMkLst>
        </pc:spChg>
        <pc:spChg chg="add del mod">
          <ac:chgData name="Mônica Campos" userId="b51b8c7c392cc696" providerId="LiveId" clId="{7E9196E6-E81C-44DF-9024-6E6EF9E4BF29}" dt="2021-03-24T14:43:32.090" v="16767" actId="478"/>
          <ac:spMkLst>
            <pc:docMk/>
            <pc:sldMk cId="2945604065" sldId="329"/>
            <ac:spMk id="29" creationId="{08058B16-9DC3-47E5-B676-EB471FE3FA0A}"/>
          </ac:spMkLst>
        </pc:spChg>
        <pc:spChg chg="add del mod">
          <ac:chgData name="Mônica Campos" userId="b51b8c7c392cc696" providerId="LiveId" clId="{7E9196E6-E81C-44DF-9024-6E6EF9E4BF29}" dt="2021-03-23T21:19:16.454" v="15407" actId="478"/>
          <ac:spMkLst>
            <pc:docMk/>
            <pc:sldMk cId="2945604065" sldId="329"/>
            <ac:spMk id="30" creationId="{FC0CF25B-EA70-44D3-AEB4-A08D7E11B412}"/>
          </ac:spMkLst>
        </pc:spChg>
        <pc:spChg chg="add del mod">
          <ac:chgData name="Mônica Campos" userId="b51b8c7c392cc696" providerId="LiveId" clId="{7E9196E6-E81C-44DF-9024-6E6EF9E4BF29}" dt="2021-03-23T21:20:20.051" v="15525" actId="478"/>
          <ac:spMkLst>
            <pc:docMk/>
            <pc:sldMk cId="2945604065" sldId="329"/>
            <ac:spMk id="34" creationId="{95750B44-2161-460A-9A74-53D5D550160B}"/>
          </ac:spMkLst>
        </pc:spChg>
        <pc:graphicFrameChg chg="add mod modGraphic">
          <ac:chgData name="Mônica Campos" userId="b51b8c7c392cc696" providerId="LiveId" clId="{7E9196E6-E81C-44DF-9024-6E6EF9E4BF29}" dt="2021-03-24T14:54:39.445" v="16885" actId="20577"/>
          <ac:graphicFrameMkLst>
            <pc:docMk/>
            <pc:sldMk cId="2945604065" sldId="329"/>
            <ac:graphicFrameMk id="9" creationId="{C2AEBF33-2A3A-43EB-9540-A43EF4313C19}"/>
          </ac:graphicFrameMkLst>
        </pc:graphicFrameChg>
        <pc:graphicFrameChg chg="add mod modGraphic">
          <ac:chgData name="Mônica Campos" userId="b51b8c7c392cc696" providerId="LiveId" clId="{7E9196E6-E81C-44DF-9024-6E6EF9E4BF29}" dt="2021-03-24T18:32:49.827" v="19382" actId="2165"/>
          <ac:graphicFrameMkLst>
            <pc:docMk/>
            <pc:sldMk cId="2945604065" sldId="329"/>
            <ac:graphicFrameMk id="10" creationId="{3F511B10-5A3E-4A6D-B7C3-3DED854C0E08}"/>
          </ac:graphicFrameMkLst>
        </pc:graphicFrameChg>
        <pc:graphicFrameChg chg="add del mod">
          <ac:chgData name="Mônica Campos" userId="b51b8c7c392cc696" providerId="LiveId" clId="{7E9196E6-E81C-44DF-9024-6E6EF9E4BF29}" dt="2021-03-23T21:20:16.839" v="15524" actId="478"/>
          <ac:graphicFrameMkLst>
            <pc:docMk/>
            <pc:sldMk cId="2945604065" sldId="329"/>
            <ac:graphicFrameMk id="31" creationId="{061300EC-8850-4477-B654-ECAA63E001C1}"/>
          </ac:graphicFrameMkLst>
        </pc:graphicFrameChg>
        <pc:graphicFrameChg chg="add del mod">
          <ac:chgData name="Mônica Campos" userId="b51b8c7c392cc696" providerId="LiveId" clId="{7E9196E6-E81C-44DF-9024-6E6EF9E4BF29}" dt="2021-03-23T21:20:16.839" v="15524" actId="478"/>
          <ac:graphicFrameMkLst>
            <pc:docMk/>
            <pc:sldMk cId="2945604065" sldId="329"/>
            <ac:graphicFrameMk id="32" creationId="{64042F4E-943A-4AA9-BD0F-2A1E5F6103E0}"/>
          </ac:graphicFrameMkLst>
        </pc:graphicFrameChg>
        <pc:graphicFrameChg chg="add mod modGraphic">
          <ac:chgData name="Mônica Campos" userId="b51b8c7c392cc696" providerId="LiveId" clId="{7E9196E6-E81C-44DF-9024-6E6EF9E4BF29}" dt="2021-03-24T14:44:22.123" v="16793" actId="1036"/>
          <ac:graphicFrameMkLst>
            <pc:docMk/>
            <pc:sldMk cId="2945604065" sldId="329"/>
            <ac:graphicFrameMk id="35" creationId="{32DC6BE3-4439-474D-BF26-AA94031B054D}"/>
          </ac:graphicFrameMkLst>
        </pc:graphicFrameChg>
        <pc:graphicFrameChg chg="add mod modGraphic">
          <ac:chgData name="Mônica Campos" userId="b51b8c7c392cc696" providerId="LiveId" clId="{7E9196E6-E81C-44DF-9024-6E6EF9E4BF29}" dt="2021-03-24T14:44:11.932" v="16774" actId="1076"/>
          <ac:graphicFrameMkLst>
            <pc:docMk/>
            <pc:sldMk cId="2945604065" sldId="329"/>
            <ac:graphicFrameMk id="36" creationId="{35C8C96C-4C22-4431-B202-53FBF34E7C58}"/>
          </ac:graphicFrameMkLst>
        </pc:graphicFrameChg>
        <pc:cxnChg chg="add del mod">
          <ac:chgData name="Mônica Campos" userId="b51b8c7c392cc696" providerId="LiveId" clId="{7E9196E6-E81C-44DF-9024-6E6EF9E4BF29}" dt="2021-03-23T21:33:09.812" v="15792" actId="478"/>
          <ac:cxnSpMkLst>
            <pc:docMk/>
            <pc:sldMk cId="2945604065" sldId="329"/>
            <ac:cxnSpMk id="8" creationId="{DA4468FB-55E5-4706-93AA-AF6F69023463}"/>
          </ac:cxnSpMkLst>
        </pc:cxnChg>
        <pc:cxnChg chg="add del mod">
          <ac:chgData name="Mônica Campos" userId="b51b8c7c392cc696" providerId="LiveId" clId="{7E9196E6-E81C-44DF-9024-6E6EF9E4BF29}" dt="2021-03-23T21:20:09.192" v="15521" actId="478"/>
          <ac:cxnSpMkLst>
            <pc:docMk/>
            <pc:sldMk cId="2945604065" sldId="329"/>
            <ac:cxnSpMk id="23" creationId="{C346EC96-B44F-4489-8FA1-B0F5311A63A5}"/>
          </ac:cxnSpMkLst>
        </pc:cxnChg>
      </pc:sldChg>
      <pc:sldChg chg="delSp modSp add del mod">
        <pc:chgData name="Mônica Campos" userId="b51b8c7c392cc696" providerId="LiveId" clId="{7E9196E6-E81C-44DF-9024-6E6EF9E4BF29}" dt="2021-03-23T21:34:12.493" v="15831" actId="47"/>
        <pc:sldMkLst>
          <pc:docMk/>
          <pc:sldMk cId="3678668699" sldId="330"/>
        </pc:sldMkLst>
        <pc:spChg chg="del">
          <ac:chgData name="Mônica Campos" userId="b51b8c7c392cc696" providerId="LiveId" clId="{7E9196E6-E81C-44DF-9024-6E6EF9E4BF29}" dt="2021-03-23T21:09:49.385" v="14825" actId="478"/>
          <ac:spMkLst>
            <pc:docMk/>
            <pc:sldMk cId="3678668699" sldId="330"/>
            <ac:spMk id="6" creationId="{1A7747A7-7525-4A7A-91F7-B80D8C6B6DBF}"/>
          </ac:spMkLst>
        </pc:spChg>
        <pc:spChg chg="del">
          <ac:chgData name="Mônica Campos" userId="b51b8c7c392cc696" providerId="LiveId" clId="{7E9196E6-E81C-44DF-9024-6E6EF9E4BF29}" dt="2021-03-23T21:09:53.267" v="14826" actId="478"/>
          <ac:spMkLst>
            <pc:docMk/>
            <pc:sldMk cId="3678668699" sldId="330"/>
            <ac:spMk id="10" creationId="{FBD02F53-58AF-41E7-96DE-33CD0A4DD535}"/>
          </ac:spMkLst>
        </pc:spChg>
        <pc:cxnChg chg="mod">
          <ac:chgData name="Mônica Campos" userId="b51b8c7c392cc696" providerId="LiveId" clId="{7E9196E6-E81C-44DF-9024-6E6EF9E4BF29}" dt="2021-03-23T21:09:49.385" v="14825" actId="478"/>
          <ac:cxnSpMkLst>
            <pc:docMk/>
            <pc:sldMk cId="3678668699" sldId="330"/>
            <ac:cxnSpMk id="8" creationId="{DA4468FB-55E5-4706-93AA-AF6F69023463}"/>
          </ac:cxnSpMkLst>
        </pc:cxnChg>
      </pc:sldChg>
      <pc:sldChg chg="addSp delSp modSp new mod modAnim">
        <pc:chgData name="Mônica Campos" userId="b51b8c7c392cc696" providerId="LiveId" clId="{7E9196E6-E81C-44DF-9024-6E6EF9E4BF29}" dt="2021-03-24T15:49:02.558" v="17875" actId="1076"/>
        <pc:sldMkLst>
          <pc:docMk/>
          <pc:sldMk cId="2521947315" sldId="331"/>
        </pc:sldMkLst>
        <pc:spChg chg="del">
          <ac:chgData name="Mônica Campos" userId="b51b8c7c392cc696" providerId="LiveId" clId="{7E9196E6-E81C-44DF-9024-6E6EF9E4BF29}" dt="2021-03-23T21:33:33.172" v="15795" actId="478"/>
          <ac:spMkLst>
            <pc:docMk/>
            <pc:sldMk cId="2521947315" sldId="331"/>
            <ac:spMk id="2" creationId="{6BDAD7C9-DF41-42C3-BFA7-2A1B2EF45DA1}"/>
          </ac:spMkLst>
        </pc:spChg>
        <pc:spChg chg="del">
          <ac:chgData name="Mônica Campos" userId="b51b8c7c392cc696" providerId="LiveId" clId="{7E9196E6-E81C-44DF-9024-6E6EF9E4BF29}" dt="2021-03-23T21:10:31.816" v="14828" actId="478"/>
          <ac:spMkLst>
            <pc:docMk/>
            <pc:sldMk cId="2521947315" sldId="331"/>
            <ac:spMk id="3" creationId="{F2148CAF-E329-49A5-B705-07DB38CEBFB5}"/>
          </ac:spMkLst>
        </pc:spChg>
        <pc:spChg chg="add mod">
          <ac:chgData name="Mônica Campos" userId="b51b8c7c392cc696" providerId="LiveId" clId="{7E9196E6-E81C-44DF-9024-6E6EF9E4BF29}" dt="2021-03-23T21:27:40.027" v="15588"/>
          <ac:spMkLst>
            <pc:docMk/>
            <pc:sldMk cId="2521947315" sldId="331"/>
            <ac:spMk id="6" creationId="{269D144C-B37B-49C4-B85C-718E2ED2D913}"/>
          </ac:spMkLst>
        </pc:spChg>
        <pc:spChg chg="add mod">
          <ac:chgData name="Mônica Campos" userId="b51b8c7c392cc696" providerId="LiveId" clId="{7E9196E6-E81C-44DF-9024-6E6EF9E4BF29}" dt="2021-03-23T21:34:03.421" v="15830" actId="14100"/>
          <ac:spMkLst>
            <pc:docMk/>
            <pc:sldMk cId="2521947315" sldId="331"/>
            <ac:spMk id="7" creationId="{3568A949-6BEE-4EEF-95C5-0597D73EFC16}"/>
          </ac:spMkLst>
        </pc:spChg>
        <pc:graphicFrameChg chg="add mod modGraphic">
          <ac:chgData name="Mônica Campos" userId="b51b8c7c392cc696" providerId="LiveId" clId="{7E9196E6-E81C-44DF-9024-6E6EF9E4BF29}" dt="2021-03-24T15:48:57.804" v="17874" actId="1076"/>
          <ac:graphicFrameMkLst>
            <pc:docMk/>
            <pc:sldMk cId="2521947315" sldId="331"/>
            <ac:graphicFrameMk id="4" creationId="{048E3CA3-A158-4E95-AA88-96E0D242EADB}"/>
          </ac:graphicFrameMkLst>
        </pc:graphicFrameChg>
        <pc:graphicFrameChg chg="add mod modGraphic">
          <ac:chgData name="Mônica Campos" userId="b51b8c7c392cc696" providerId="LiveId" clId="{7E9196E6-E81C-44DF-9024-6E6EF9E4BF29}" dt="2021-03-24T15:49:02.558" v="17875" actId="1076"/>
          <ac:graphicFrameMkLst>
            <pc:docMk/>
            <pc:sldMk cId="2521947315" sldId="331"/>
            <ac:graphicFrameMk id="5" creationId="{B79EEDD7-C8E6-47C8-8C97-42284AC41412}"/>
          </ac:graphicFrameMkLst>
        </pc:graphicFrameChg>
      </pc:sldChg>
      <pc:sldChg chg="addSp modSp add mod modAnim modShow">
        <pc:chgData name="Mônica Campos" userId="b51b8c7c392cc696" providerId="LiveId" clId="{7E9196E6-E81C-44DF-9024-6E6EF9E4BF29}" dt="2021-03-24T19:04:42.133" v="19456" actId="729"/>
        <pc:sldMkLst>
          <pc:docMk/>
          <pc:sldMk cId="150416719" sldId="332"/>
        </pc:sldMkLst>
        <pc:spChg chg="mod">
          <ac:chgData name="Mônica Campos" userId="b51b8c7c392cc696" providerId="LiveId" clId="{7E9196E6-E81C-44DF-9024-6E6EF9E4BF29}" dt="2021-03-24T15:59:56.174" v="18139" actId="14100"/>
          <ac:spMkLst>
            <pc:docMk/>
            <pc:sldMk cId="150416719" sldId="332"/>
            <ac:spMk id="5" creationId="{F6A15FB0-92D0-4EB2-990D-1F1FFBD26BD8}"/>
          </ac:spMkLst>
        </pc:spChg>
        <pc:spChg chg="mod">
          <ac:chgData name="Mônica Campos" userId="b51b8c7c392cc696" providerId="LiveId" clId="{7E9196E6-E81C-44DF-9024-6E6EF9E4BF29}" dt="2021-03-24T16:00:02.810" v="18161" actId="1035"/>
          <ac:spMkLst>
            <pc:docMk/>
            <pc:sldMk cId="150416719" sldId="332"/>
            <ac:spMk id="6" creationId="{D0965AEE-8ED3-4F72-9760-E47566CB5723}"/>
          </ac:spMkLst>
        </pc:spChg>
        <pc:graphicFrameChg chg="add mod modGraphic">
          <ac:chgData name="Mônica Campos" userId="b51b8c7c392cc696" providerId="LiveId" clId="{7E9196E6-E81C-44DF-9024-6E6EF9E4BF29}" dt="2021-03-24T16:07:18.580" v="18531" actId="121"/>
          <ac:graphicFrameMkLst>
            <pc:docMk/>
            <pc:sldMk cId="150416719" sldId="332"/>
            <ac:graphicFrameMk id="4" creationId="{967D629B-5C11-43BB-9914-12A92E471838}"/>
          </ac:graphicFrameMkLst>
        </pc:graphicFrameChg>
        <pc:graphicFrameChg chg="add mod modGraphic">
          <ac:chgData name="Mônica Campos" userId="b51b8c7c392cc696" providerId="LiveId" clId="{7E9196E6-E81C-44DF-9024-6E6EF9E4BF29}" dt="2021-03-24T16:05:22.178" v="18461" actId="6549"/>
          <ac:graphicFrameMkLst>
            <pc:docMk/>
            <pc:sldMk cId="150416719" sldId="332"/>
            <ac:graphicFrameMk id="7" creationId="{917C404F-25B3-4FFD-A8C6-4E21C46725B3}"/>
          </ac:graphicFrameMkLst>
        </pc:graphicFrameChg>
      </pc:sldChg>
      <pc:sldChg chg="addSp delSp modSp add del mod">
        <pc:chgData name="Mônica Campos" userId="b51b8c7c392cc696" providerId="LiveId" clId="{7E9196E6-E81C-44DF-9024-6E6EF9E4BF29}" dt="2021-03-24T14:44:33.878" v="16810" actId="47"/>
        <pc:sldMkLst>
          <pc:docMk/>
          <pc:sldMk cId="1206819916" sldId="332"/>
        </pc:sldMkLst>
        <pc:spChg chg="del">
          <ac:chgData name="Mônica Campos" userId="b51b8c7c392cc696" providerId="LiveId" clId="{7E9196E6-E81C-44DF-9024-6E6EF9E4BF29}" dt="2021-03-24T14:39:49.667" v="16456" actId="478"/>
          <ac:spMkLst>
            <pc:docMk/>
            <pc:sldMk cId="1206819916" sldId="332"/>
            <ac:spMk id="5" creationId="{E7D038D5-1518-41E3-9830-0977112AD904}"/>
          </ac:spMkLst>
        </pc:spChg>
        <pc:spChg chg="mod">
          <ac:chgData name="Mônica Campos" userId="b51b8c7c392cc696" providerId="LiveId" clId="{7E9196E6-E81C-44DF-9024-6E6EF9E4BF29}" dt="2021-03-24T14:40:27.380" v="16616" actId="21"/>
          <ac:spMkLst>
            <pc:docMk/>
            <pc:sldMk cId="1206819916" sldId="332"/>
            <ac:spMk id="26" creationId="{00ABB884-3DDE-4854-9BE8-7C3BEBD1D5C2}"/>
          </ac:spMkLst>
        </pc:spChg>
        <pc:spChg chg="mod">
          <ac:chgData name="Mônica Campos" userId="b51b8c7c392cc696" providerId="LiveId" clId="{7E9196E6-E81C-44DF-9024-6E6EF9E4BF29}" dt="2021-03-24T14:41:15.721" v="16678" actId="21"/>
          <ac:spMkLst>
            <pc:docMk/>
            <pc:sldMk cId="1206819916" sldId="332"/>
            <ac:spMk id="28" creationId="{2EBF2A56-8CF1-44E8-9778-FC1FECA7F22A}"/>
          </ac:spMkLst>
        </pc:spChg>
        <pc:spChg chg="mod">
          <ac:chgData name="Mônica Campos" userId="b51b8c7c392cc696" providerId="LiveId" clId="{7E9196E6-E81C-44DF-9024-6E6EF9E4BF29}" dt="2021-03-24T14:41:09.679" v="16676" actId="21"/>
          <ac:spMkLst>
            <pc:docMk/>
            <pc:sldMk cId="1206819916" sldId="332"/>
            <ac:spMk id="29" creationId="{08058B16-9DC3-47E5-B676-EB471FE3FA0A}"/>
          </ac:spMkLst>
        </pc:spChg>
        <pc:graphicFrameChg chg="add mod modGraphic">
          <ac:chgData name="Mônica Campos" userId="b51b8c7c392cc696" providerId="LiveId" clId="{7E9196E6-E81C-44DF-9024-6E6EF9E4BF29}" dt="2021-03-24T14:43:08.474" v="16764" actId="20577"/>
          <ac:graphicFrameMkLst>
            <pc:docMk/>
            <pc:sldMk cId="1206819916" sldId="332"/>
            <ac:graphicFrameMk id="9" creationId="{2841CA83-FFD6-4C9A-A977-B3912A1B7E79}"/>
          </ac:graphicFrameMkLst>
        </pc:graphicFrameChg>
      </pc:sldChg>
      <pc:sldChg chg="add del">
        <pc:chgData name="Mônica Campos" userId="b51b8c7c392cc696" providerId="LiveId" clId="{7E9196E6-E81C-44DF-9024-6E6EF9E4BF29}" dt="2021-03-23T21:46:01.526" v="15920" actId="47"/>
        <pc:sldMkLst>
          <pc:docMk/>
          <pc:sldMk cId="2642895063" sldId="332"/>
        </pc:sldMkLst>
      </pc:sldChg>
      <pc:sldChg chg="addSp delSp modSp add mod delAnim modAnim modShow">
        <pc:chgData name="Mônica Campos" userId="b51b8c7c392cc696" providerId="LiveId" clId="{7E9196E6-E81C-44DF-9024-6E6EF9E4BF29}" dt="2021-03-24T19:04:42.133" v="19456" actId="729"/>
        <pc:sldMkLst>
          <pc:docMk/>
          <pc:sldMk cId="584830250" sldId="333"/>
        </pc:sldMkLst>
        <pc:spChg chg="mod">
          <ac:chgData name="Mônica Campos" userId="b51b8c7c392cc696" providerId="LiveId" clId="{7E9196E6-E81C-44DF-9024-6E6EF9E4BF29}" dt="2021-03-24T16:01:43.387" v="18220" actId="14100"/>
          <ac:spMkLst>
            <pc:docMk/>
            <pc:sldMk cId="584830250" sldId="333"/>
            <ac:spMk id="5" creationId="{F6A15FB0-92D0-4EB2-990D-1F1FFBD26BD8}"/>
          </ac:spMkLst>
        </pc:spChg>
        <pc:spChg chg="mod">
          <ac:chgData name="Mônica Campos" userId="b51b8c7c392cc696" providerId="LiveId" clId="{7E9196E6-E81C-44DF-9024-6E6EF9E4BF29}" dt="2021-03-24T16:01:49.618" v="18243" actId="1036"/>
          <ac:spMkLst>
            <pc:docMk/>
            <pc:sldMk cId="584830250" sldId="333"/>
            <ac:spMk id="6" creationId="{D0965AEE-8ED3-4F72-9760-E47566CB5723}"/>
          </ac:spMkLst>
        </pc:spChg>
        <pc:graphicFrameChg chg="add del mod modGraphic">
          <ac:chgData name="Mônica Campos" userId="b51b8c7c392cc696" providerId="LiveId" clId="{7E9196E6-E81C-44DF-9024-6E6EF9E4BF29}" dt="2021-03-24T16:05:44.269" v="18465" actId="478"/>
          <ac:graphicFrameMkLst>
            <pc:docMk/>
            <pc:sldMk cId="584830250" sldId="333"/>
            <ac:graphicFrameMk id="4" creationId="{CF601A4C-CFB3-4D5C-87E8-A4BDC80FBDAD}"/>
          </ac:graphicFrameMkLst>
        </pc:graphicFrameChg>
        <pc:graphicFrameChg chg="add del mod">
          <ac:chgData name="Mônica Campos" userId="b51b8c7c392cc696" providerId="LiveId" clId="{7E9196E6-E81C-44DF-9024-6E6EF9E4BF29}" dt="2021-03-24T16:05:39.951" v="18463" actId="478"/>
          <ac:graphicFrameMkLst>
            <pc:docMk/>
            <pc:sldMk cId="584830250" sldId="333"/>
            <ac:graphicFrameMk id="7" creationId="{143E9E23-3385-458C-A936-9CAEF0C1E91D}"/>
          </ac:graphicFrameMkLst>
        </pc:graphicFrameChg>
        <pc:graphicFrameChg chg="add mod modGraphic">
          <ac:chgData name="Mônica Campos" userId="b51b8c7c392cc696" providerId="LiveId" clId="{7E9196E6-E81C-44DF-9024-6E6EF9E4BF29}" dt="2021-03-24T16:06:57.323" v="18528" actId="121"/>
          <ac:graphicFrameMkLst>
            <pc:docMk/>
            <pc:sldMk cId="584830250" sldId="333"/>
            <ac:graphicFrameMk id="8" creationId="{29F0BE96-2724-4BBA-9E9C-DDA6D851472C}"/>
          </ac:graphicFrameMkLst>
        </pc:graphicFrameChg>
        <pc:graphicFrameChg chg="add mod modGraphic">
          <ac:chgData name="Mônica Campos" userId="b51b8c7c392cc696" providerId="LiveId" clId="{7E9196E6-E81C-44DF-9024-6E6EF9E4BF29}" dt="2021-03-24T16:06:34.231" v="18519"/>
          <ac:graphicFrameMkLst>
            <pc:docMk/>
            <pc:sldMk cId="584830250" sldId="333"/>
            <ac:graphicFrameMk id="9" creationId="{8EDB95F0-1833-4CF2-A2B8-B76D61774CF0}"/>
          </ac:graphicFrameMkLst>
        </pc:graphicFrameChg>
      </pc:sldChg>
      <pc:sldChg chg="addSp modSp add mod">
        <pc:chgData name="Mônica Campos" userId="b51b8c7c392cc696" providerId="LiveId" clId="{7E9196E6-E81C-44DF-9024-6E6EF9E4BF29}" dt="2021-03-24T17:13:42.226" v="19026" actId="14100"/>
        <pc:sldMkLst>
          <pc:docMk/>
          <pc:sldMk cId="1469397520" sldId="334"/>
        </pc:sldMkLst>
        <pc:spChg chg="add mod">
          <ac:chgData name="Mônica Campos" userId="b51b8c7c392cc696" providerId="LiveId" clId="{7E9196E6-E81C-44DF-9024-6E6EF9E4BF29}" dt="2021-03-24T17:13:42.226" v="19026" actId="14100"/>
          <ac:spMkLst>
            <pc:docMk/>
            <pc:sldMk cId="1469397520" sldId="334"/>
            <ac:spMk id="2" creationId="{C9B5B39E-2B4D-4264-8521-7C2415715FF1}"/>
          </ac:spMkLst>
        </pc:spChg>
        <pc:spChg chg="mod">
          <ac:chgData name="Mônica Campos" userId="b51b8c7c392cc696" providerId="LiveId" clId="{7E9196E6-E81C-44DF-9024-6E6EF9E4BF29}" dt="2021-03-24T16:34:37.643" v="18765" actId="6549"/>
          <ac:spMkLst>
            <pc:docMk/>
            <pc:sldMk cId="1469397520" sldId="334"/>
            <ac:spMk id="4" creationId="{FBE87E6E-0AA7-478E-A576-EA2B2A0BC8D3}"/>
          </ac:spMkLst>
        </pc:spChg>
        <pc:spChg chg="mod">
          <ac:chgData name="Mônica Campos" userId="b51b8c7c392cc696" providerId="LiveId" clId="{7E9196E6-E81C-44DF-9024-6E6EF9E4BF29}" dt="2021-03-24T17:13:00.223" v="19022" actId="1076"/>
          <ac:spMkLst>
            <pc:docMk/>
            <pc:sldMk cId="1469397520" sldId="334"/>
            <ac:spMk id="7" creationId="{CC43C746-64FF-4697-9FEB-8057DBAB19FA}"/>
          </ac:spMkLst>
        </pc:spChg>
        <pc:graphicFrameChg chg="add mod modGraphic">
          <ac:chgData name="Mônica Campos" userId="b51b8c7c392cc696" providerId="LiveId" clId="{7E9196E6-E81C-44DF-9024-6E6EF9E4BF29}" dt="2021-03-24T17:12:35.607" v="19015" actId="1076"/>
          <ac:graphicFrameMkLst>
            <pc:docMk/>
            <pc:sldMk cId="1469397520" sldId="334"/>
            <ac:graphicFrameMk id="5" creationId="{D569A98F-02D4-4E7D-A779-52518165C38B}"/>
          </ac:graphicFrameMkLst>
        </pc:graphicFrameChg>
      </pc:sldChg>
      <pc:sldChg chg="addSp delSp modSp add mod">
        <pc:chgData name="Mônica Campos" userId="b51b8c7c392cc696" providerId="LiveId" clId="{7E9196E6-E81C-44DF-9024-6E6EF9E4BF29}" dt="2021-03-24T16:39:12.641" v="18932" actId="1582"/>
        <pc:sldMkLst>
          <pc:docMk/>
          <pc:sldMk cId="725404592" sldId="335"/>
        </pc:sldMkLst>
        <pc:spChg chg="add mod">
          <ac:chgData name="Mônica Campos" userId="b51b8c7c392cc696" providerId="LiveId" clId="{7E9196E6-E81C-44DF-9024-6E6EF9E4BF29}" dt="2021-03-24T16:39:12.641" v="18932" actId="1582"/>
          <ac:spMkLst>
            <pc:docMk/>
            <pc:sldMk cId="725404592" sldId="335"/>
            <ac:spMk id="2" creationId="{DF6B92F0-558C-4E85-8CD0-8DDA222A52F7}"/>
          </ac:spMkLst>
        </pc:spChg>
        <pc:spChg chg="mod">
          <ac:chgData name="Mônica Campos" userId="b51b8c7c392cc696" providerId="LiveId" clId="{7E9196E6-E81C-44DF-9024-6E6EF9E4BF29}" dt="2021-03-24T16:34:48.677" v="18774" actId="6549"/>
          <ac:spMkLst>
            <pc:docMk/>
            <pc:sldMk cId="725404592" sldId="335"/>
            <ac:spMk id="4" creationId="{FBE87E6E-0AA7-478E-A576-EA2B2A0BC8D3}"/>
          </ac:spMkLst>
        </pc:spChg>
        <pc:spChg chg="add del mod">
          <ac:chgData name="Mônica Campos" userId="b51b8c7c392cc696" providerId="LiveId" clId="{7E9196E6-E81C-44DF-9024-6E6EF9E4BF29}" dt="2021-03-24T16:35:23.747" v="18778" actId="478"/>
          <ac:spMkLst>
            <pc:docMk/>
            <pc:sldMk cId="725404592" sldId="335"/>
            <ac:spMk id="5" creationId="{39104ADF-565A-423F-8113-408E23ADDBB1}"/>
          </ac:spMkLst>
        </pc:spChg>
        <pc:spChg chg="mod">
          <ac:chgData name="Mônica Campos" userId="b51b8c7c392cc696" providerId="LiveId" clId="{7E9196E6-E81C-44DF-9024-6E6EF9E4BF29}" dt="2021-03-24T16:39:01.057" v="18930" actId="1582"/>
          <ac:spMkLst>
            <pc:docMk/>
            <pc:sldMk cId="725404592" sldId="335"/>
            <ac:spMk id="7" creationId="{CC43C746-64FF-4697-9FEB-8057DBAB19FA}"/>
          </ac:spMkLst>
        </pc:spChg>
      </pc:sldChg>
      <pc:sldChg chg="addSp modSp new del">
        <pc:chgData name="Mônica Campos" userId="b51b8c7c392cc696" providerId="LiveId" clId="{7E9196E6-E81C-44DF-9024-6E6EF9E4BF29}" dt="2021-03-24T18:11:15.336" v="19028" actId="47"/>
        <pc:sldMkLst>
          <pc:docMk/>
          <pc:sldMk cId="215595418" sldId="336"/>
        </pc:sldMkLst>
        <pc:spChg chg="add mod">
          <ac:chgData name="Mônica Campos" userId="b51b8c7c392cc696" providerId="LiveId" clId="{7E9196E6-E81C-44DF-9024-6E6EF9E4BF29}" dt="2021-03-24T17:01:02.440" v="19008"/>
          <ac:spMkLst>
            <pc:docMk/>
            <pc:sldMk cId="215595418" sldId="336"/>
            <ac:spMk id="4" creationId="{56328D68-9540-4BF2-B5F2-9738D02B10BA}"/>
          </ac:spMkLst>
        </pc:spChg>
      </pc:sldChg>
      <pc:sldChg chg="addSp delSp modSp new mod">
        <pc:chgData name="Mônica Campos" userId="b51b8c7c392cc696" providerId="LiveId" clId="{7E9196E6-E81C-44DF-9024-6E6EF9E4BF29}" dt="2021-03-24T18:18:32.657" v="19199" actId="255"/>
        <pc:sldMkLst>
          <pc:docMk/>
          <pc:sldMk cId="979096467" sldId="336"/>
        </pc:sldMkLst>
        <pc:spChg chg="mod">
          <ac:chgData name="Mônica Campos" userId="b51b8c7c392cc696" providerId="LiveId" clId="{7E9196E6-E81C-44DF-9024-6E6EF9E4BF29}" dt="2021-03-24T18:17:42.396" v="19153" actId="1037"/>
          <ac:spMkLst>
            <pc:docMk/>
            <pc:sldMk cId="979096467" sldId="336"/>
            <ac:spMk id="2" creationId="{E4F258CB-5389-48A3-B799-36AA4C93592C}"/>
          </ac:spMkLst>
        </pc:spChg>
        <pc:spChg chg="del">
          <ac:chgData name="Mônica Campos" userId="b51b8c7c392cc696" providerId="LiveId" clId="{7E9196E6-E81C-44DF-9024-6E6EF9E4BF29}" dt="2021-03-24T18:12:59.691" v="19030" actId="478"/>
          <ac:spMkLst>
            <pc:docMk/>
            <pc:sldMk cId="979096467" sldId="336"/>
            <ac:spMk id="3" creationId="{E3423A7D-EBFD-4B37-A0B2-0911099F09C0}"/>
          </ac:spMkLst>
        </pc:spChg>
        <pc:spChg chg="add del mod">
          <ac:chgData name="Mônica Campos" userId="b51b8c7c392cc696" providerId="LiveId" clId="{7E9196E6-E81C-44DF-9024-6E6EF9E4BF29}" dt="2021-03-24T18:13:20.658" v="19037" actId="478"/>
          <ac:spMkLst>
            <pc:docMk/>
            <pc:sldMk cId="979096467" sldId="336"/>
            <ac:spMk id="5" creationId="{B0DAA187-5CF4-4D4B-AEAC-B58CFEDB3296}"/>
          </ac:spMkLst>
        </pc:spChg>
        <pc:spChg chg="add mod">
          <ac:chgData name="Mônica Campos" userId="b51b8c7c392cc696" providerId="LiveId" clId="{7E9196E6-E81C-44DF-9024-6E6EF9E4BF29}" dt="2021-03-24T18:13:46.940" v="19042"/>
          <ac:spMkLst>
            <pc:docMk/>
            <pc:sldMk cId="979096467" sldId="336"/>
            <ac:spMk id="6" creationId="{7FAF270F-4F63-4802-B881-F1AB098AE972}"/>
          </ac:spMkLst>
        </pc:spChg>
        <pc:spChg chg="add mod">
          <ac:chgData name="Mônica Campos" userId="b51b8c7c392cc696" providerId="LiveId" clId="{7E9196E6-E81C-44DF-9024-6E6EF9E4BF29}" dt="2021-03-24T18:18:32.657" v="19199" actId="255"/>
          <ac:spMkLst>
            <pc:docMk/>
            <pc:sldMk cId="979096467" sldId="336"/>
            <ac:spMk id="7" creationId="{363440EF-56B8-47E5-958A-CEC631520237}"/>
          </ac:spMkLst>
        </pc:spChg>
        <pc:graphicFrameChg chg="add mod modGraphic">
          <ac:chgData name="Mônica Campos" userId="b51b8c7c392cc696" providerId="LiveId" clId="{7E9196E6-E81C-44DF-9024-6E6EF9E4BF29}" dt="2021-03-24T18:18:24.125" v="19197" actId="1037"/>
          <ac:graphicFrameMkLst>
            <pc:docMk/>
            <pc:sldMk cId="979096467" sldId="336"/>
            <ac:graphicFrameMk id="4" creationId="{CE3EDFDB-B671-495C-B871-6EB1818AE612}"/>
          </ac:graphicFrameMkLst>
        </pc:graphicFrameChg>
      </pc:sldChg>
      <pc:sldChg chg="delSp modSp add del mod">
        <pc:chgData name="Mônica Campos" userId="b51b8c7c392cc696" providerId="LiveId" clId="{7E9196E6-E81C-44DF-9024-6E6EF9E4BF29}" dt="2021-03-24T16:34:55.018" v="18775" actId="47"/>
        <pc:sldMkLst>
          <pc:docMk/>
          <pc:sldMk cId="1934732399" sldId="336"/>
        </pc:sldMkLst>
        <pc:spChg chg="del mod">
          <ac:chgData name="Mônica Campos" userId="b51b8c7c392cc696" providerId="LiveId" clId="{7E9196E6-E81C-44DF-9024-6E6EF9E4BF29}" dt="2021-03-24T16:33:50.749" v="18645" actId="21"/>
          <ac:spMkLst>
            <pc:docMk/>
            <pc:sldMk cId="1934732399" sldId="336"/>
            <ac:spMk id="7" creationId="{CC43C746-64FF-4697-9FEB-8057DBAB19FA}"/>
          </ac:spMkLst>
        </pc:spChg>
      </pc:sldChg>
      <pc:sldChg chg="addSp delSp modSp new del">
        <pc:chgData name="Mônica Campos" userId="b51b8c7c392cc696" providerId="LiveId" clId="{7E9196E6-E81C-44DF-9024-6E6EF9E4BF29}" dt="2021-03-24T17:13:57.880" v="19027" actId="47"/>
        <pc:sldMkLst>
          <pc:docMk/>
          <pc:sldMk cId="1782443787" sldId="337"/>
        </pc:sldMkLst>
        <pc:spChg chg="del">
          <ac:chgData name="Mônica Campos" userId="b51b8c7c392cc696" providerId="LiveId" clId="{7E9196E6-E81C-44DF-9024-6E6EF9E4BF29}" dt="2021-03-24T17:11:55.232" v="19010"/>
          <ac:spMkLst>
            <pc:docMk/>
            <pc:sldMk cId="1782443787" sldId="337"/>
            <ac:spMk id="3" creationId="{9F812610-2398-4728-8261-B1BAC919530D}"/>
          </ac:spMkLst>
        </pc:spChg>
        <pc:graphicFrameChg chg="add mod">
          <ac:chgData name="Mônica Campos" userId="b51b8c7c392cc696" providerId="LiveId" clId="{7E9196E6-E81C-44DF-9024-6E6EF9E4BF29}" dt="2021-03-24T17:11:55.232" v="19010"/>
          <ac:graphicFrameMkLst>
            <pc:docMk/>
            <pc:sldMk cId="1782443787" sldId="337"/>
            <ac:graphicFrameMk id="4" creationId="{07D28C2E-4DA3-4B2A-AA54-FE96605420E1}"/>
          </ac:graphicFrameMkLst>
        </pc:graphicFrameChg>
      </pc:sldChg>
      <pc:sldChg chg="addSp delSp modSp new mod">
        <pc:chgData name="Mônica Campos" userId="b51b8c7c392cc696" providerId="LiveId" clId="{7E9196E6-E81C-44DF-9024-6E6EF9E4BF29}" dt="2021-03-24T18:15:58.455" v="19076" actId="1035"/>
        <pc:sldMkLst>
          <pc:docMk/>
          <pc:sldMk cId="3111023433" sldId="337"/>
        </pc:sldMkLst>
        <pc:spChg chg="del mod">
          <ac:chgData name="Mônica Campos" userId="b51b8c7c392cc696" providerId="LiveId" clId="{7E9196E6-E81C-44DF-9024-6E6EF9E4BF29}" dt="2021-03-24T18:15:05.528" v="19058" actId="478"/>
          <ac:spMkLst>
            <pc:docMk/>
            <pc:sldMk cId="3111023433" sldId="337"/>
            <ac:spMk id="2" creationId="{555F72AB-52B5-41CE-BD30-845CFC4A0E56}"/>
          </ac:spMkLst>
        </pc:spChg>
        <pc:spChg chg="mod">
          <ac:chgData name="Mônica Campos" userId="b51b8c7c392cc696" providerId="LiveId" clId="{7E9196E6-E81C-44DF-9024-6E6EF9E4BF29}" dt="2021-03-24T18:15:58.455" v="19076" actId="1035"/>
          <ac:spMkLst>
            <pc:docMk/>
            <pc:sldMk cId="3111023433" sldId="337"/>
            <ac:spMk id="3" creationId="{24146775-F2AD-4328-81A7-7D65BBEE09B9}"/>
          </ac:spMkLst>
        </pc:spChg>
        <pc:spChg chg="add mod">
          <ac:chgData name="Mônica Campos" userId="b51b8c7c392cc696" providerId="LiveId" clId="{7E9196E6-E81C-44DF-9024-6E6EF9E4BF29}" dt="2021-03-24T18:15:03.339" v="19056"/>
          <ac:spMkLst>
            <pc:docMk/>
            <pc:sldMk cId="3111023433" sldId="337"/>
            <ac:spMk id="4" creationId="{1037D621-EA60-4F54-8CB1-29F630828CB7}"/>
          </ac:spMkLst>
        </pc:spChg>
      </pc:sldChg>
      <pc:sldChg chg="addSp delSp modSp new del mod">
        <pc:chgData name="Mônica Campos" userId="b51b8c7c392cc696" providerId="LiveId" clId="{7E9196E6-E81C-44DF-9024-6E6EF9E4BF29}" dt="2021-03-24T18:18:50.319" v="19200" actId="47"/>
        <pc:sldMkLst>
          <pc:docMk/>
          <pc:sldMk cId="1773681461" sldId="338"/>
        </pc:sldMkLst>
        <pc:spChg chg="del">
          <ac:chgData name="Mônica Campos" userId="b51b8c7c392cc696" providerId="LiveId" clId="{7E9196E6-E81C-44DF-9024-6E6EF9E4BF29}" dt="2021-03-24T18:16:21.215" v="19080" actId="478"/>
          <ac:spMkLst>
            <pc:docMk/>
            <pc:sldMk cId="1773681461" sldId="338"/>
            <ac:spMk id="2" creationId="{48D900B8-7F9B-437F-A046-D3378182B6F9}"/>
          </ac:spMkLst>
        </pc:spChg>
        <pc:spChg chg="mod">
          <ac:chgData name="Mônica Campos" userId="b51b8c7c392cc696" providerId="LiveId" clId="{7E9196E6-E81C-44DF-9024-6E6EF9E4BF29}" dt="2021-03-24T18:16:29.569" v="19081" actId="21"/>
          <ac:spMkLst>
            <pc:docMk/>
            <pc:sldMk cId="1773681461" sldId="338"/>
            <ac:spMk id="3" creationId="{241B66D5-4E99-4EC4-8B58-EAB2BF1795A5}"/>
          </ac:spMkLst>
        </pc:spChg>
        <pc:spChg chg="add mod">
          <ac:chgData name="Mônica Campos" userId="b51b8c7c392cc696" providerId="LiveId" clId="{7E9196E6-E81C-44DF-9024-6E6EF9E4BF29}" dt="2021-03-24T18:16:19.284" v="19079"/>
          <ac:spMkLst>
            <pc:docMk/>
            <pc:sldMk cId="1773681461" sldId="338"/>
            <ac:spMk id="4" creationId="{54989F31-04BE-474B-8F05-2496E1DB6344}"/>
          </ac:spMkLst>
        </pc:spChg>
      </pc:sldChg>
    </pc:docChg>
  </pc:docChgLst>
  <pc:docChgLst>
    <pc:chgData name="Mônica Campos" userId="b51b8c7c392cc696" providerId="LiveId" clId="{E9484B7D-5DAA-4350-8994-A0864522C925}"/>
    <pc:docChg chg="delSld modSld">
      <pc:chgData name="Mônica Campos" userId="b51b8c7c392cc696" providerId="LiveId" clId="{E9484B7D-5DAA-4350-8994-A0864522C925}" dt="2021-03-25T11:29:57.228" v="33" actId="207"/>
      <pc:docMkLst>
        <pc:docMk/>
      </pc:docMkLst>
      <pc:sldChg chg="modNotesTx">
        <pc:chgData name="Mônica Campos" userId="b51b8c7c392cc696" providerId="LiveId" clId="{E9484B7D-5DAA-4350-8994-A0864522C925}" dt="2021-03-24T19:11:51.906" v="31" actId="6549"/>
        <pc:sldMkLst>
          <pc:docMk/>
          <pc:sldMk cId="3425477081" sldId="260"/>
        </pc:sldMkLst>
      </pc:sldChg>
      <pc:sldChg chg="modNotesTx">
        <pc:chgData name="Mônica Campos" userId="b51b8c7c392cc696" providerId="LiveId" clId="{E9484B7D-5DAA-4350-8994-A0864522C925}" dt="2021-03-24T19:09:00.425" v="1" actId="6549"/>
        <pc:sldMkLst>
          <pc:docMk/>
          <pc:sldMk cId="2690350963" sldId="262"/>
        </pc:sldMkLst>
      </pc:sldChg>
      <pc:sldChg chg="modNotesTx">
        <pc:chgData name="Mônica Campos" userId="b51b8c7c392cc696" providerId="LiveId" clId="{E9484B7D-5DAA-4350-8994-A0864522C925}" dt="2021-03-24T19:09:03.773" v="2" actId="6549"/>
        <pc:sldMkLst>
          <pc:docMk/>
          <pc:sldMk cId="2999891697" sldId="264"/>
        </pc:sldMkLst>
      </pc:sldChg>
      <pc:sldChg chg="del">
        <pc:chgData name="Mônica Campos" userId="b51b8c7c392cc696" providerId="LiveId" clId="{E9484B7D-5DAA-4350-8994-A0864522C925}" dt="2021-03-24T19:09:17.945" v="5" actId="47"/>
        <pc:sldMkLst>
          <pc:docMk/>
          <pc:sldMk cId="3229614782" sldId="266"/>
        </pc:sldMkLst>
      </pc:sldChg>
      <pc:sldChg chg="modNotesTx">
        <pc:chgData name="Mônica Campos" userId="b51b8c7c392cc696" providerId="LiveId" clId="{E9484B7D-5DAA-4350-8994-A0864522C925}" dt="2021-03-24T19:11:13.020" v="29" actId="6549"/>
        <pc:sldMkLst>
          <pc:docMk/>
          <pc:sldMk cId="91739687" sldId="268"/>
        </pc:sldMkLst>
      </pc:sldChg>
      <pc:sldChg chg="del">
        <pc:chgData name="Mônica Campos" userId="b51b8c7c392cc696" providerId="LiveId" clId="{E9484B7D-5DAA-4350-8994-A0864522C925}" dt="2021-03-24T19:09:18.645" v="6" actId="47"/>
        <pc:sldMkLst>
          <pc:docMk/>
          <pc:sldMk cId="1240261583" sldId="270"/>
        </pc:sldMkLst>
      </pc:sldChg>
      <pc:sldChg chg="modNotesTx">
        <pc:chgData name="Mônica Campos" userId="b51b8c7c392cc696" providerId="LiveId" clId="{E9484B7D-5DAA-4350-8994-A0864522C925}" dt="2021-03-24T19:09:52.393" v="11" actId="6549"/>
        <pc:sldMkLst>
          <pc:docMk/>
          <pc:sldMk cId="2060595501" sldId="286"/>
        </pc:sldMkLst>
      </pc:sldChg>
      <pc:sldChg chg="modNotesTx">
        <pc:chgData name="Mônica Campos" userId="b51b8c7c392cc696" providerId="LiveId" clId="{E9484B7D-5DAA-4350-8994-A0864522C925}" dt="2021-03-24T19:10:04.868" v="12" actId="6549"/>
        <pc:sldMkLst>
          <pc:docMk/>
          <pc:sldMk cId="1393024956" sldId="289"/>
        </pc:sldMkLst>
      </pc:sldChg>
      <pc:sldChg chg="modNotesTx">
        <pc:chgData name="Mônica Campos" userId="b51b8c7c392cc696" providerId="LiveId" clId="{E9484B7D-5DAA-4350-8994-A0864522C925}" dt="2021-03-24T19:10:11.320" v="13" actId="6549"/>
        <pc:sldMkLst>
          <pc:docMk/>
          <pc:sldMk cId="3122832181" sldId="291"/>
        </pc:sldMkLst>
      </pc:sldChg>
      <pc:sldChg chg="modSp mod modNotesTx">
        <pc:chgData name="Mônica Campos" userId="b51b8c7c392cc696" providerId="LiveId" clId="{E9484B7D-5DAA-4350-8994-A0864522C925}" dt="2021-03-25T11:29:51.101" v="32" actId="207"/>
        <pc:sldMkLst>
          <pc:docMk/>
          <pc:sldMk cId="325441546" sldId="292"/>
        </pc:sldMkLst>
        <pc:spChg chg="mod">
          <ac:chgData name="Mônica Campos" userId="b51b8c7c392cc696" providerId="LiveId" clId="{E9484B7D-5DAA-4350-8994-A0864522C925}" dt="2021-03-25T11:29:51.101" v="32" actId="207"/>
          <ac:spMkLst>
            <pc:docMk/>
            <pc:sldMk cId="325441546" sldId="292"/>
            <ac:spMk id="7" creationId="{CC43C746-64FF-4697-9FEB-8057DBAB19FA}"/>
          </ac:spMkLst>
        </pc:spChg>
      </pc:sldChg>
      <pc:sldChg chg="modNotesTx">
        <pc:chgData name="Mônica Campos" userId="b51b8c7c392cc696" providerId="LiveId" clId="{E9484B7D-5DAA-4350-8994-A0864522C925}" dt="2021-03-24T19:10:20.880" v="16" actId="6549"/>
        <pc:sldMkLst>
          <pc:docMk/>
          <pc:sldMk cId="2173716006" sldId="293"/>
        </pc:sldMkLst>
      </pc:sldChg>
      <pc:sldChg chg="modNotesTx">
        <pc:chgData name="Mônica Campos" userId="b51b8c7c392cc696" providerId="LiveId" clId="{E9484B7D-5DAA-4350-8994-A0864522C925}" dt="2021-03-24T19:10:30.624" v="20" actId="6549"/>
        <pc:sldMkLst>
          <pc:docMk/>
          <pc:sldMk cId="2920093529" sldId="294"/>
        </pc:sldMkLst>
      </pc:sldChg>
      <pc:sldChg chg="del">
        <pc:chgData name="Mônica Campos" userId="b51b8c7c392cc696" providerId="LiveId" clId="{E9484B7D-5DAA-4350-8994-A0864522C925}" dt="2021-03-24T19:10:14.171" v="14" actId="47"/>
        <pc:sldMkLst>
          <pc:docMk/>
          <pc:sldMk cId="2156567856" sldId="295"/>
        </pc:sldMkLst>
      </pc:sldChg>
      <pc:sldChg chg="del">
        <pc:chgData name="Mônica Campos" userId="b51b8c7c392cc696" providerId="LiveId" clId="{E9484B7D-5DAA-4350-8994-A0864522C925}" dt="2021-03-24T19:10:22.949" v="17" actId="47"/>
        <pc:sldMkLst>
          <pc:docMk/>
          <pc:sldMk cId="772536543" sldId="297"/>
        </pc:sldMkLst>
      </pc:sldChg>
      <pc:sldChg chg="modNotesTx">
        <pc:chgData name="Mônica Campos" userId="b51b8c7c392cc696" providerId="LiveId" clId="{E9484B7D-5DAA-4350-8994-A0864522C925}" dt="2021-03-24T19:10:34.716" v="21" actId="6549"/>
        <pc:sldMkLst>
          <pc:docMk/>
          <pc:sldMk cId="1998371601" sldId="298"/>
        </pc:sldMkLst>
      </pc:sldChg>
      <pc:sldChg chg="modNotesTx">
        <pc:chgData name="Mônica Campos" userId="b51b8c7c392cc696" providerId="LiveId" clId="{E9484B7D-5DAA-4350-8994-A0864522C925}" dt="2021-03-24T19:09:33.665" v="7" actId="6549"/>
        <pc:sldMkLst>
          <pc:docMk/>
          <pc:sldMk cId="3941307805" sldId="308"/>
        </pc:sldMkLst>
      </pc:sldChg>
      <pc:sldChg chg="modNotesTx">
        <pc:chgData name="Mônica Campos" userId="b51b8c7c392cc696" providerId="LiveId" clId="{E9484B7D-5DAA-4350-8994-A0864522C925}" dt="2021-03-24T19:09:14.436" v="4" actId="6549"/>
        <pc:sldMkLst>
          <pc:docMk/>
          <pc:sldMk cId="2995040375" sldId="310"/>
        </pc:sldMkLst>
      </pc:sldChg>
      <pc:sldChg chg="del">
        <pc:chgData name="Mônica Campos" userId="b51b8c7c392cc696" providerId="LiveId" clId="{E9484B7D-5DAA-4350-8994-A0864522C925}" dt="2021-03-24T19:09:07.146" v="3" actId="47"/>
        <pc:sldMkLst>
          <pc:docMk/>
          <pc:sldMk cId="4183358089" sldId="311"/>
        </pc:sldMkLst>
      </pc:sldChg>
      <pc:sldChg chg="del">
        <pc:chgData name="Mônica Campos" userId="b51b8c7c392cc696" providerId="LiveId" clId="{E9484B7D-5DAA-4350-8994-A0864522C925}" dt="2021-03-24T19:10:17.810" v="15" actId="47"/>
        <pc:sldMkLst>
          <pc:docMk/>
          <pc:sldMk cId="2080641041" sldId="313"/>
        </pc:sldMkLst>
      </pc:sldChg>
      <pc:sldChg chg="modSp mod modNotesTx">
        <pc:chgData name="Mônica Campos" userId="b51b8c7c392cc696" providerId="LiveId" clId="{E9484B7D-5DAA-4350-8994-A0864522C925}" dt="2021-03-25T11:29:57.228" v="33" actId="207"/>
        <pc:sldMkLst>
          <pc:docMk/>
          <pc:sldMk cId="558122691" sldId="316"/>
        </pc:sldMkLst>
        <pc:spChg chg="mod">
          <ac:chgData name="Mônica Campos" userId="b51b8c7c392cc696" providerId="LiveId" clId="{E9484B7D-5DAA-4350-8994-A0864522C925}" dt="2021-03-25T11:29:57.228" v="33" actId="207"/>
          <ac:spMkLst>
            <pc:docMk/>
            <pc:sldMk cId="558122691" sldId="316"/>
            <ac:spMk id="7" creationId="{CC43C746-64FF-4697-9FEB-8057DBAB19FA}"/>
          </ac:spMkLst>
        </pc:spChg>
      </pc:sldChg>
      <pc:sldChg chg="modNotesTx">
        <pc:chgData name="Mônica Campos" userId="b51b8c7c392cc696" providerId="LiveId" clId="{E9484B7D-5DAA-4350-8994-A0864522C925}" dt="2021-03-24T19:11:06.746" v="28" actId="6549"/>
        <pc:sldMkLst>
          <pc:docMk/>
          <pc:sldMk cId="3628373179" sldId="319"/>
        </pc:sldMkLst>
      </pc:sldChg>
      <pc:sldChg chg="del">
        <pc:chgData name="Mônica Campos" userId="b51b8c7c392cc696" providerId="LiveId" clId="{E9484B7D-5DAA-4350-8994-A0864522C925}" dt="2021-03-24T19:10:44.406" v="23" actId="47"/>
        <pc:sldMkLst>
          <pc:docMk/>
          <pc:sldMk cId="3179524183" sldId="321"/>
        </pc:sldMkLst>
      </pc:sldChg>
      <pc:sldChg chg="del">
        <pc:chgData name="Mônica Campos" userId="b51b8c7c392cc696" providerId="LiveId" clId="{E9484B7D-5DAA-4350-8994-A0864522C925}" dt="2021-03-24T19:10:45.940" v="25" actId="47"/>
        <pc:sldMkLst>
          <pc:docMk/>
          <pc:sldMk cId="3963852692" sldId="322"/>
        </pc:sldMkLst>
      </pc:sldChg>
      <pc:sldChg chg="del">
        <pc:chgData name="Mônica Campos" userId="b51b8c7c392cc696" providerId="LiveId" clId="{E9484B7D-5DAA-4350-8994-A0864522C925}" dt="2021-03-24T19:10:45.094" v="24" actId="47"/>
        <pc:sldMkLst>
          <pc:docMk/>
          <pc:sldMk cId="2643357844" sldId="323"/>
        </pc:sldMkLst>
      </pc:sldChg>
      <pc:sldChg chg="del">
        <pc:chgData name="Mônica Campos" userId="b51b8c7c392cc696" providerId="LiveId" clId="{E9484B7D-5DAA-4350-8994-A0864522C925}" dt="2021-03-24T19:10:25.773" v="18" actId="47"/>
        <pc:sldMkLst>
          <pc:docMk/>
          <pc:sldMk cId="2505868806" sldId="327"/>
        </pc:sldMkLst>
      </pc:sldChg>
      <pc:sldChg chg="del">
        <pc:chgData name="Mônica Campos" userId="b51b8c7c392cc696" providerId="LiveId" clId="{E9484B7D-5DAA-4350-8994-A0864522C925}" dt="2021-03-24T19:10:54.291" v="26" actId="47"/>
        <pc:sldMkLst>
          <pc:docMk/>
          <pc:sldMk cId="150416719" sldId="332"/>
        </pc:sldMkLst>
      </pc:sldChg>
      <pc:sldChg chg="del">
        <pc:chgData name="Mônica Campos" userId="b51b8c7c392cc696" providerId="LiveId" clId="{E9484B7D-5DAA-4350-8994-A0864522C925}" dt="2021-03-24T19:10:55.276" v="27" actId="47"/>
        <pc:sldMkLst>
          <pc:docMk/>
          <pc:sldMk cId="584830250" sldId="3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8834B-E66A-453E-8415-FCD8EE4C8017}" type="datetimeFigureOut">
              <a:rPr lang="pt-BR" smtClean="0"/>
              <a:t>25/03/2021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E7302-4F9A-4FB4-AFE2-DC0D0650DA13}" type="slidenum">
              <a:rPr lang="pt-BR" smtClean="0"/>
              <a:t>‹nº›</a:t>
            </a:fld>
            <a:endParaRPr lang="pt-BR"/>
          </a:p>
        </p:txBody>
      </p:sp>
    </p:spTree>
    <p:extLst>
      <p:ext uri="{BB962C8B-B14F-4D97-AF65-F5344CB8AC3E}">
        <p14:creationId xmlns:p14="http://schemas.microsoft.com/office/powerpoint/2010/main" val="366833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effectLst/>
                <a:latin typeface="Times New Roman" panose="02020603050405020304" pitchFamily="18" charset="0"/>
                <a:ea typeface="Calibri" panose="020F0502020204030204" pitchFamily="34" charset="0"/>
                <a:cs typeface="Times New Roman" panose="02020603050405020304" pitchFamily="18" charset="0"/>
              </a:rPr>
              <a:t>Existem empresas comerciais que praticam unicamente um tipo de atividade mercantil, ou atacado ou varejo, enquanto outras concentram a realização das atividades tanto atacadistas, quanto comerciais.</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5</a:t>
            </a:fld>
            <a:endParaRPr lang="pt-BR"/>
          </a:p>
        </p:txBody>
      </p:sp>
    </p:spTree>
    <p:extLst>
      <p:ext uri="{BB962C8B-B14F-4D97-AF65-F5344CB8AC3E}">
        <p14:creationId xmlns:p14="http://schemas.microsoft.com/office/powerpoint/2010/main" val="821494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latin typeface="Times New Roman" panose="02020603050405020304" pitchFamily="18" charset="0"/>
                <a:ea typeface="Calibri" panose="020F0502020204030204" pitchFamily="34" charset="0"/>
              </a:rPr>
              <a:t>documentos fiscais comprobatórios do fato administrativos: </a:t>
            </a:r>
            <a:r>
              <a:rPr lang="pt-BR" dirty="0"/>
              <a:t>Registro de transferência, nota fiscal, registro de imóveis </a:t>
            </a:r>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25</a:t>
            </a:fld>
            <a:endParaRPr lang="pt-BR"/>
          </a:p>
        </p:txBody>
      </p:sp>
    </p:spTree>
    <p:extLst>
      <p:ext uri="{BB962C8B-B14F-4D97-AF65-F5344CB8AC3E}">
        <p14:creationId xmlns:p14="http://schemas.microsoft.com/office/powerpoint/2010/main" val="1443820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26</a:t>
            </a:fld>
            <a:endParaRPr lang="pt-BR"/>
          </a:p>
        </p:txBody>
      </p:sp>
    </p:spTree>
    <p:extLst>
      <p:ext uri="{BB962C8B-B14F-4D97-AF65-F5344CB8AC3E}">
        <p14:creationId xmlns:p14="http://schemas.microsoft.com/office/powerpoint/2010/main" val="1057719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Nesse momento o patrimônio da empresa é zero! Já que um debito anula o outro.</a:t>
            </a:r>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28</a:t>
            </a:fld>
            <a:endParaRPr lang="pt-BR"/>
          </a:p>
        </p:txBody>
      </p:sp>
    </p:spTree>
    <p:extLst>
      <p:ext uri="{BB962C8B-B14F-4D97-AF65-F5344CB8AC3E}">
        <p14:creationId xmlns:p14="http://schemas.microsoft.com/office/powerpoint/2010/main" val="1910388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29</a:t>
            </a:fld>
            <a:endParaRPr lang="pt-BR"/>
          </a:p>
        </p:txBody>
      </p:sp>
    </p:spTree>
    <p:extLst>
      <p:ext uri="{BB962C8B-B14F-4D97-AF65-F5344CB8AC3E}">
        <p14:creationId xmlns:p14="http://schemas.microsoft.com/office/powerpoint/2010/main" val="3284650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37</a:t>
            </a:fld>
            <a:endParaRPr lang="pt-BR"/>
          </a:p>
        </p:txBody>
      </p:sp>
    </p:spTree>
    <p:extLst>
      <p:ext uri="{BB962C8B-B14F-4D97-AF65-F5344CB8AC3E}">
        <p14:creationId xmlns:p14="http://schemas.microsoft.com/office/powerpoint/2010/main" val="2994973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38</a:t>
            </a:fld>
            <a:endParaRPr lang="pt-BR"/>
          </a:p>
        </p:txBody>
      </p:sp>
    </p:spTree>
    <p:extLst>
      <p:ext uri="{BB962C8B-B14F-4D97-AF65-F5344CB8AC3E}">
        <p14:creationId xmlns:p14="http://schemas.microsoft.com/office/powerpoint/2010/main" val="1000916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ANEXO II – INDÚSTRIA (LEI COMPLEMENTAR 123/2006)</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ANEXO III – SERVIÇOS (LEI COMPLEMENTAR 123/2006)</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ANEXO IV – SERVIÇOS (LEI COMPLEMENTAR 123/2006)</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ANEXO V – SERVIÇOS (LEI COMPLEMENTAR 123/2006)</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39</a:t>
            </a:fld>
            <a:endParaRPr lang="pt-BR"/>
          </a:p>
        </p:txBody>
      </p:sp>
    </p:spTree>
    <p:extLst>
      <p:ext uri="{BB962C8B-B14F-4D97-AF65-F5344CB8AC3E}">
        <p14:creationId xmlns:p14="http://schemas.microsoft.com/office/powerpoint/2010/main" val="2330744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40</a:t>
            </a:fld>
            <a:endParaRPr lang="pt-BR"/>
          </a:p>
        </p:txBody>
      </p:sp>
    </p:spTree>
    <p:extLst>
      <p:ext uri="{BB962C8B-B14F-4D97-AF65-F5344CB8AC3E}">
        <p14:creationId xmlns:p14="http://schemas.microsoft.com/office/powerpoint/2010/main" val="1443745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41</a:t>
            </a:fld>
            <a:endParaRPr lang="pt-BR"/>
          </a:p>
        </p:txBody>
      </p:sp>
    </p:spTree>
    <p:extLst>
      <p:ext uri="{BB962C8B-B14F-4D97-AF65-F5344CB8AC3E}">
        <p14:creationId xmlns:p14="http://schemas.microsoft.com/office/powerpoint/2010/main" val="3793849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42</a:t>
            </a:fld>
            <a:endParaRPr lang="pt-BR"/>
          </a:p>
        </p:txBody>
      </p:sp>
    </p:spTree>
    <p:extLst>
      <p:ext uri="{BB962C8B-B14F-4D97-AF65-F5344CB8AC3E}">
        <p14:creationId xmlns:p14="http://schemas.microsoft.com/office/powerpoint/2010/main" val="4281153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6</a:t>
            </a:fld>
            <a:endParaRPr lang="pt-BR"/>
          </a:p>
        </p:txBody>
      </p:sp>
    </p:spTree>
    <p:extLst>
      <p:ext uri="{BB962C8B-B14F-4D97-AF65-F5344CB8AC3E}">
        <p14:creationId xmlns:p14="http://schemas.microsoft.com/office/powerpoint/2010/main" val="4154035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43</a:t>
            </a:fld>
            <a:endParaRPr lang="pt-BR"/>
          </a:p>
        </p:txBody>
      </p:sp>
    </p:spTree>
    <p:extLst>
      <p:ext uri="{BB962C8B-B14F-4D97-AF65-F5344CB8AC3E}">
        <p14:creationId xmlns:p14="http://schemas.microsoft.com/office/powerpoint/2010/main" val="2334723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44</a:t>
            </a:fld>
            <a:endParaRPr lang="pt-BR"/>
          </a:p>
        </p:txBody>
      </p:sp>
    </p:spTree>
    <p:extLst>
      <p:ext uri="{BB962C8B-B14F-4D97-AF65-F5344CB8AC3E}">
        <p14:creationId xmlns:p14="http://schemas.microsoft.com/office/powerpoint/2010/main" val="1235173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45</a:t>
            </a:fld>
            <a:endParaRPr lang="pt-BR"/>
          </a:p>
        </p:txBody>
      </p:sp>
    </p:spTree>
    <p:extLst>
      <p:ext uri="{BB962C8B-B14F-4D97-AF65-F5344CB8AC3E}">
        <p14:creationId xmlns:p14="http://schemas.microsoft.com/office/powerpoint/2010/main" val="784056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http://www.planalto.gov.br/ccivil_03/leis/l6404compilada.htm</a:t>
            </a:r>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46</a:t>
            </a:fld>
            <a:endParaRPr lang="pt-BR"/>
          </a:p>
        </p:txBody>
      </p:sp>
    </p:spTree>
    <p:extLst>
      <p:ext uri="{BB962C8B-B14F-4D97-AF65-F5344CB8AC3E}">
        <p14:creationId xmlns:p14="http://schemas.microsoft.com/office/powerpoint/2010/main" val="3492234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47</a:t>
            </a:fld>
            <a:endParaRPr lang="pt-BR"/>
          </a:p>
        </p:txBody>
      </p:sp>
    </p:spTree>
    <p:extLst>
      <p:ext uri="{BB962C8B-B14F-4D97-AF65-F5344CB8AC3E}">
        <p14:creationId xmlns:p14="http://schemas.microsoft.com/office/powerpoint/2010/main" val="29735369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48</a:t>
            </a:fld>
            <a:endParaRPr lang="pt-BR"/>
          </a:p>
        </p:txBody>
      </p:sp>
    </p:spTree>
    <p:extLst>
      <p:ext uri="{BB962C8B-B14F-4D97-AF65-F5344CB8AC3E}">
        <p14:creationId xmlns:p14="http://schemas.microsoft.com/office/powerpoint/2010/main" val="1665691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49</a:t>
            </a:fld>
            <a:endParaRPr lang="pt-BR"/>
          </a:p>
        </p:txBody>
      </p:sp>
    </p:spTree>
    <p:extLst>
      <p:ext uri="{BB962C8B-B14F-4D97-AF65-F5344CB8AC3E}">
        <p14:creationId xmlns:p14="http://schemas.microsoft.com/office/powerpoint/2010/main" val="693136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50</a:t>
            </a:fld>
            <a:endParaRPr lang="pt-BR"/>
          </a:p>
        </p:txBody>
      </p:sp>
    </p:spTree>
    <p:extLst>
      <p:ext uri="{BB962C8B-B14F-4D97-AF65-F5344CB8AC3E}">
        <p14:creationId xmlns:p14="http://schemas.microsoft.com/office/powerpoint/2010/main" val="1650318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51</a:t>
            </a:fld>
            <a:endParaRPr lang="pt-BR"/>
          </a:p>
        </p:txBody>
      </p:sp>
    </p:spTree>
    <p:extLst>
      <p:ext uri="{BB962C8B-B14F-4D97-AF65-F5344CB8AC3E}">
        <p14:creationId xmlns:p14="http://schemas.microsoft.com/office/powerpoint/2010/main" val="2989398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54</a:t>
            </a:fld>
            <a:endParaRPr lang="pt-BR"/>
          </a:p>
        </p:txBody>
      </p:sp>
    </p:spTree>
    <p:extLst>
      <p:ext uri="{BB962C8B-B14F-4D97-AF65-F5344CB8AC3E}">
        <p14:creationId xmlns:p14="http://schemas.microsoft.com/office/powerpoint/2010/main" val="262397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indent="0" algn="just">
              <a:buNone/>
            </a:pPr>
            <a:r>
              <a:rPr lang="pt-BR" sz="1200" b="1" dirty="0">
                <a:effectLst/>
                <a:latin typeface="Times New Roman" panose="02020603050405020304" pitchFamily="18" charset="0"/>
                <a:ea typeface="Calibri" panose="020F0502020204030204" pitchFamily="34" charset="0"/>
              </a:rPr>
              <a:t> </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pt-BR" sz="1200" b="1" dirty="0">
                <a:effectLst/>
                <a:latin typeface="Times New Roman" panose="02020603050405020304" pitchFamily="18" charset="0"/>
                <a:ea typeface="Calibri" panose="020F0502020204030204" pitchFamily="34" charset="0"/>
                <a:cs typeface="Times New Roman" panose="02020603050405020304" pitchFamily="18" charset="0"/>
              </a:rPr>
              <a:t>Sociedade em nome coletivo:</a:t>
            </a:r>
            <a:r>
              <a:rPr lang="pt-BR" sz="1200" dirty="0">
                <a:effectLst/>
                <a:latin typeface="Times New Roman" panose="02020603050405020304" pitchFamily="18" charset="0"/>
                <a:ea typeface="Calibri" panose="020F0502020204030204" pitchFamily="34" charset="0"/>
                <a:cs typeface="Times New Roman" panose="02020603050405020304" pitchFamily="18" charset="0"/>
              </a:rPr>
              <a:t> Composta somente por pessoas físicas, respondendo todos os sócios, solidários e ilimitadamente, pelas obrigações sociais, podem os sócios limitar a responsabilidade de cada um. Esse tipo de sociedade é pouco interessante porque a responsabilidade dos sócios vai além do capital, é ilimitada.</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pt-BR" sz="1200" b="1" dirty="0">
                <a:effectLst/>
                <a:latin typeface="Times New Roman" panose="02020603050405020304" pitchFamily="18" charset="0"/>
                <a:ea typeface="Calibri" panose="020F0502020204030204" pitchFamily="34" charset="0"/>
                <a:cs typeface="Times New Roman" panose="02020603050405020304" pitchFamily="18" charset="0"/>
              </a:rPr>
              <a:t>Sociedade em comandita simples:</a:t>
            </a:r>
            <a:r>
              <a:rPr lang="pt-BR" sz="1200" dirty="0">
                <a:effectLst/>
                <a:latin typeface="Times New Roman" panose="02020603050405020304" pitchFamily="18" charset="0"/>
                <a:ea typeface="Calibri" panose="020F0502020204030204" pitchFamily="34" charset="0"/>
                <a:cs typeface="Times New Roman" panose="02020603050405020304" pitchFamily="18" charset="0"/>
              </a:rPr>
              <a:t> Existem sócios de duas categorias: os comanditados, pessoas físicas, responsáveis solidários e ilimitadamente pelas obrigações sociais e os comanditários, pessoas físicas ou jurídicas, respondem somente pelo valor de suas quotas. O comanditário não pode praticar qualquer ato de gestão, mas pode ser constituído procurador da sociedade, para negócio determinado e com poderes especiais. É um tipo de sociedade em desuso.</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Sociedade em comandita por ações:</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Tem o capital dividido em ações, regendo-se pelas normas relativas à sociedade anônima, na qual, somente o acionista tem qualidade para administrar a sociedade.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EIRELI (Empresa individual de responsabilidade limitada):</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modalidade de sociedade empresária semelhante ao empresário individual, trata-se de uma sociedade constituída por uma única pessoa titular de todo o capital. O capital deverá ser superior a 100 salários mínimos vigentes na data da sua constituição. A pessoa física que constitui a EIRELI só poderá figurar em uma sociedade desta modalidade e sua responsabilidade será limitada ao valor do capital social integralizado.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7</a:t>
            </a:fld>
            <a:endParaRPr lang="pt-BR"/>
          </a:p>
        </p:txBody>
      </p:sp>
    </p:spTree>
    <p:extLst>
      <p:ext uri="{BB962C8B-B14F-4D97-AF65-F5344CB8AC3E}">
        <p14:creationId xmlns:p14="http://schemas.microsoft.com/office/powerpoint/2010/main" val="16242120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55</a:t>
            </a:fld>
            <a:endParaRPr lang="pt-BR"/>
          </a:p>
        </p:txBody>
      </p:sp>
    </p:spTree>
    <p:extLst>
      <p:ext uri="{BB962C8B-B14F-4D97-AF65-F5344CB8AC3E}">
        <p14:creationId xmlns:p14="http://schemas.microsoft.com/office/powerpoint/2010/main" val="3151477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56</a:t>
            </a:fld>
            <a:endParaRPr lang="pt-BR"/>
          </a:p>
        </p:txBody>
      </p:sp>
    </p:spTree>
    <p:extLst>
      <p:ext uri="{BB962C8B-B14F-4D97-AF65-F5344CB8AC3E}">
        <p14:creationId xmlns:p14="http://schemas.microsoft.com/office/powerpoint/2010/main" val="39431858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60</a:t>
            </a:fld>
            <a:endParaRPr lang="pt-BR"/>
          </a:p>
        </p:txBody>
      </p:sp>
    </p:spTree>
    <p:extLst>
      <p:ext uri="{BB962C8B-B14F-4D97-AF65-F5344CB8AC3E}">
        <p14:creationId xmlns:p14="http://schemas.microsoft.com/office/powerpoint/2010/main" val="257324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8</a:t>
            </a:fld>
            <a:endParaRPr lang="pt-BR"/>
          </a:p>
        </p:txBody>
      </p:sp>
    </p:spTree>
    <p:extLst>
      <p:ext uri="{BB962C8B-B14F-4D97-AF65-F5344CB8AC3E}">
        <p14:creationId xmlns:p14="http://schemas.microsoft.com/office/powerpoint/2010/main" val="2585496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9</a:t>
            </a:fld>
            <a:endParaRPr lang="pt-BR"/>
          </a:p>
        </p:txBody>
      </p:sp>
    </p:spTree>
    <p:extLst>
      <p:ext uri="{BB962C8B-B14F-4D97-AF65-F5344CB8AC3E}">
        <p14:creationId xmlns:p14="http://schemas.microsoft.com/office/powerpoint/2010/main" val="2463356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14</a:t>
            </a:fld>
            <a:endParaRPr lang="pt-BR"/>
          </a:p>
        </p:txBody>
      </p:sp>
    </p:spTree>
    <p:extLst>
      <p:ext uri="{BB962C8B-B14F-4D97-AF65-F5344CB8AC3E}">
        <p14:creationId xmlns:p14="http://schemas.microsoft.com/office/powerpoint/2010/main" val="1284089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16</a:t>
            </a:fld>
            <a:endParaRPr lang="pt-BR"/>
          </a:p>
        </p:txBody>
      </p:sp>
    </p:spTree>
    <p:extLst>
      <p:ext uri="{BB962C8B-B14F-4D97-AF65-F5344CB8AC3E}">
        <p14:creationId xmlns:p14="http://schemas.microsoft.com/office/powerpoint/2010/main" val="1480641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17</a:t>
            </a:fld>
            <a:endParaRPr lang="pt-BR"/>
          </a:p>
        </p:txBody>
      </p:sp>
    </p:spTree>
    <p:extLst>
      <p:ext uri="{BB962C8B-B14F-4D97-AF65-F5344CB8AC3E}">
        <p14:creationId xmlns:p14="http://schemas.microsoft.com/office/powerpoint/2010/main" val="387790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effectLst/>
                <a:latin typeface="Times New Roman" panose="02020603050405020304" pitchFamily="18" charset="0"/>
                <a:ea typeface="Calibri" panose="020F0502020204030204" pitchFamily="34" charset="0"/>
                <a:cs typeface="Times New Roman" panose="02020603050405020304" pitchFamily="18" charset="0"/>
              </a:rPr>
              <a:t>Com os procedimentos de constituição e registro das sociedades empresárias cujo objeto social é o de exercer atividade comercial efetivados a empresa ainda necessita solicitar junto a Secretaria de Estado da Fazenda a autorização para emissão de documentos fiscais e autenticação de livros fiscais (Livro de Entradas de Mercadorias, Livros de Saídas de Mercadorias, Livro de Controle e Registro de Inventário, Livro de Apuração do ICMS, dentre outros).</a:t>
            </a:r>
          </a:p>
          <a:p>
            <a:endParaRPr lang="pt-BR" dirty="0"/>
          </a:p>
        </p:txBody>
      </p:sp>
      <p:sp>
        <p:nvSpPr>
          <p:cNvPr id="4" name="Espaço Reservado para Número de Slide 3"/>
          <p:cNvSpPr>
            <a:spLocks noGrp="1"/>
          </p:cNvSpPr>
          <p:nvPr>
            <p:ph type="sldNum" sz="quarter" idx="5"/>
          </p:nvPr>
        </p:nvSpPr>
        <p:spPr/>
        <p:txBody>
          <a:bodyPr/>
          <a:lstStyle/>
          <a:p>
            <a:fld id="{398E7302-4F9A-4FB4-AFE2-DC0D0650DA13}" type="slidenum">
              <a:rPr lang="pt-BR" smtClean="0"/>
              <a:t>24</a:t>
            </a:fld>
            <a:endParaRPr lang="pt-BR"/>
          </a:p>
        </p:txBody>
      </p:sp>
    </p:spTree>
    <p:extLst>
      <p:ext uri="{BB962C8B-B14F-4D97-AF65-F5344CB8AC3E}">
        <p14:creationId xmlns:p14="http://schemas.microsoft.com/office/powerpoint/2010/main" val="3650732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3B269148-EC8D-4E55-8DA8-509FF1087E07}" type="datetimeFigureOut">
              <a:rPr lang="pt-BR" smtClean="0"/>
              <a:t>25/03/2021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EF8DB73-3003-4F07-93A3-7BEC04A2AFA5}" type="slidenum">
              <a:rPr lang="pt-BR" smtClean="0"/>
              <a:t>‹nº›</a:t>
            </a:fld>
            <a:endParaRPr lang="pt-BR"/>
          </a:p>
        </p:txBody>
      </p:sp>
    </p:spTree>
    <p:extLst>
      <p:ext uri="{BB962C8B-B14F-4D97-AF65-F5344CB8AC3E}">
        <p14:creationId xmlns:p14="http://schemas.microsoft.com/office/powerpoint/2010/main" val="408341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B269148-EC8D-4E55-8DA8-509FF1087E07}" type="datetimeFigureOut">
              <a:rPr lang="pt-BR" smtClean="0"/>
              <a:t>25/03/2021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EF8DB73-3003-4F07-93A3-7BEC04A2AFA5}" type="slidenum">
              <a:rPr lang="pt-BR" smtClean="0"/>
              <a:t>‹nº›</a:t>
            </a:fld>
            <a:endParaRPr lang="pt-BR"/>
          </a:p>
        </p:txBody>
      </p:sp>
    </p:spTree>
    <p:extLst>
      <p:ext uri="{BB962C8B-B14F-4D97-AF65-F5344CB8AC3E}">
        <p14:creationId xmlns:p14="http://schemas.microsoft.com/office/powerpoint/2010/main" val="22349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B269148-EC8D-4E55-8DA8-509FF1087E07}" type="datetimeFigureOut">
              <a:rPr lang="pt-BR" smtClean="0"/>
              <a:t>25/03/2021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EF8DB73-3003-4F07-93A3-7BEC04A2AFA5}" type="slidenum">
              <a:rPr lang="pt-BR" smtClean="0"/>
              <a:t>‹nº›</a:t>
            </a:fld>
            <a:endParaRPr lang="pt-BR"/>
          </a:p>
        </p:txBody>
      </p:sp>
    </p:spTree>
    <p:extLst>
      <p:ext uri="{BB962C8B-B14F-4D97-AF65-F5344CB8AC3E}">
        <p14:creationId xmlns:p14="http://schemas.microsoft.com/office/powerpoint/2010/main" val="362283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B269148-EC8D-4E55-8DA8-509FF1087E07}" type="datetimeFigureOut">
              <a:rPr lang="pt-BR" smtClean="0"/>
              <a:t>25/03/2021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EF8DB73-3003-4F07-93A3-7BEC04A2AFA5}" type="slidenum">
              <a:rPr lang="pt-BR" smtClean="0"/>
              <a:t>‹nº›</a:t>
            </a:fld>
            <a:endParaRPr lang="pt-BR"/>
          </a:p>
        </p:txBody>
      </p:sp>
    </p:spTree>
    <p:extLst>
      <p:ext uri="{BB962C8B-B14F-4D97-AF65-F5344CB8AC3E}">
        <p14:creationId xmlns:p14="http://schemas.microsoft.com/office/powerpoint/2010/main" val="200609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B269148-EC8D-4E55-8DA8-509FF1087E07}" type="datetimeFigureOut">
              <a:rPr lang="pt-BR" smtClean="0"/>
              <a:t>25/03/2021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EF8DB73-3003-4F07-93A3-7BEC04A2AFA5}" type="slidenum">
              <a:rPr lang="pt-BR" smtClean="0"/>
              <a:t>‹nº›</a:t>
            </a:fld>
            <a:endParaRPr lang="pt-BR"/>
          </a:p>
        </p:txBody>
      </p:sp>
    </p:spTree>
    <p:extLst>
      <p:ext uri="{BB962C8B-B14F-4D97-AF65-F5344CB8AC3E}">
        <p14:creationId xmlns:p14="http://schemas.microsoft.com/office/powerpoint/2010/main" val="2312607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3B269148-EC8D-4E55-8DA8-509FF1087E07}" type="datetimeFigureOut">
              <a:rPr lang="pt-BR" smtClean="0"/>
              <a:t>25/03/2021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EF8DB73-3003-4F07-93A3-7BEC04A2AFA5}" type="slidenum">
              <a:rPr lang="pt-BR" smtClean="0"/>
              <a:t>‹nº›</a:t>
            </a:fld>
            <a:endParaRPr lang="pt-BR"/>
          </a:p>
        </p:txBody>
      </p:sp>
    </p:spTree>
    <p:extLst>
      <p:ext uri="{BB962C8B-B14F-4D97-AF65-F5344CB8AC3E}">
        <p14:creationId xmlns:p14="http://schemas.microsoft.com/office/powerpoint/2010/main" val="26933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B269148-EC8D-4E55-8DA8-509FF1087E07}" type="datetimeFigureOut">
              <a:rPr lang="pt-BR" smtClean="0"/>
              <a:t>25/03/2021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EF8DB73-3003-4F07-93A3-7BEC04A2AFA5}" type="slidenum">
              <a:rPr lang="pt-BR" smtClean="0"/>
              <a:t>‹nº›</a:t>
            </a:fld>
            <a:endParaRPr lang="pt-BR"/>
          </a:p>
        </p:txBody>
      </p:sp>
    </p:spTree>
    <p:extLst>
      <p:ext uri="{BB962C8B-B14F-4D97-AF65-F5344CB8AC3E}">
        <p14:creationId xmlns:p14="http://schemas.microsoft.com/office/powerpoint/2010/main" val="39948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3B269148-EC8D-4E55-8DA8-509FF1087E07}" type="datetimeFigureOut">
              <a:rPr lang="pt-BR" smtClean="0"/>
              <a:t>25/03/2021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EF8DB73-3003-4F07-93A3-7BEC04A2AFA5}" type="slidenum">
              <a:rPr lang="pt-BR" smtClean="0"/>
              <a:t>‹nº›</a:t>
            </a:fld>
            <a:endParaRPr lang="pt-BR"/>
          </a:p>
        </p:txBody>
      </p:sp>
    </p:spTree>
    <p:extLst>
      <p:ext uri="{BB962C8B-B14F-4D97-AF65-F5344CB8AC3E}">
        <p14:creationId xmlns:p14="http://schemas.microsoft.com/office/powerpoint/2010/main" val="3171077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269148-EC8D-4E55-8DA8-509FF1087E07}" type="datetimeFigureOut">
              <a:rPr lang="pt-BR" smtClean="0"/>
              <a:t>25/03/2021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EF8DB73-3003-4F07-93A3-7BEC04A2AFA5}" type="slidenum">
              <a:rPr lang="pt-BR" smtClean="0"/>
              <a:t>‹nº›</a:t>
            </a:fld>
            <a:endParaRPr lang="pt-BR"/>
          </a:p>
        </p:txBody>
      </p:sp>
    </p:spTree>
    <p:extLst>
      <p:ext uri="{BB962C8B-B14F-4D97-AF65-F5344CB8AC3E}">
        <p14:creationId xmlns:p14="http://schemas.microsoft.com/office/powerpoint/2010/main" val="346730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B269148-EC8D-4E55-8DA8-509FF1087E07}" type="datetimeFigureOut">
              <a:rPr lang="pt-BR" smtClean="0"/>
              <a:t>25/03/2021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EF8DB73-3003-4F07-93A3-7BEC04A2AFA5}" type="slidenum">
              <a:rPr lang="pt-BR" smtClean="0"/>
              <a:t>‹nº›</a:t>
            </a:fld>
            <a:endParaRPr lang="pt-BR"/>
          </a:p>
        </p:txBody>
      </p:sp>
    </p:spTree>
    <p:extLst>
      <p:ext uri="{BB962C8B-B14F-4D97-AF65-F5344CB8AC3E}">
        <p14:creationId xmlns:p14="http://schemas.microsoft.com/office/powerpoint/2010/main" val="800077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B269148-EC8D-4E55-8DA8-509FF1087E07}" type="datetimeFigureOut">
              <a:rPr lang="pt-BR" smtClean="0"/>
              <a:t>25/03/2021</a:t>
            </a:fld>
            <a:endParaRPr lang="pt-B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F8DB73-3003-4F07-93A3-7BEC04A2AFA5}" type="slidenum">
              <a:rPr lang="pt-BR" smtClean="0"/>
              <a:t>‹nº›</a:t>
            </a:fld>
            <a:endParaRPr lang="pt-BR"/>
          </a:p>
        </p:txBody>
      </p:sp>
    </p:spTree>
    <p:extLst>
      <p:ext uri="{BB962C8B-B14F-4D97-AF65-F5344CB8AC3E}">
        <p14:creationId xmlns:p14="http://schemas.microsoft.com/office/powerpoint/2010/main" val="139115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69148-EC8D-4E55-8DA8-509FF1087E07}" type="datetimeFigureOut">
              <a:rPr lang="pt-BR" smtClean="0"/>
              <a:t>25/03/2021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8DB73-3003-4F07-93A3-7BEC04A2AFA5}" type="slidenum">
              <a:rPr lang="pt-BR" smtClean="0"/>
              <a:t>‹nº›</a:t>
            </a:fld>
            <a:endParaRPr lang="pt-BR"/>
          </a:p>
        </p:txBody>
      </p:sp>
    </p:spTree>
    <p:extLst>
      <p:ext uri="{BB962C8B-B14F-4D97-AF65-F5344CB8AC3E}">
        <p14:creationId xmlns:p14="http://schemas.microsoft.com/office/powerpoint/2010/main" val="2148088760"/>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hyperlink" Target="https://www.youtube.com/watch?v=gtNlIr4ehl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fif"/><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f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jf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jf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jf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planalto.gov.br/ccivil_03/_Ato2007-2010/2007/Lei/L11638.htm#art1"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fi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777A15C-89C6-428C-86A0-55D05A9446E8}"/>
              </a:ext>
            </a:extLst>
          </p:cNvPr>
          <p:cNvSpPr>
            <a:spLocks noGrp="1"/>
          </p:cNvSpPr>
          <p:nvPr>
            <p:ph idx="1"/>
          </p:nvPr>
        </p:nvSpPr>
        <p:spPr>
          <a:xfrm>
            <a:off x="107004" y="894945"/>
            <a:ext cx="11556460" cy="5311303"/>
          </a:xfrm>
        </p:spPr>
        <p:txBody>
          <a:bodyPr>
            <a:normAutofit fontScale="92500" lnSpcReduction="10000"/>
          </a:bodyPr>
          <a:lstStyle/>
          <a:p>
            <a:pPr marL="0" indent="0" algn="ctr">
              <a:buNone/>
            </a:pPr>
            <a:r>
              <a:rPr lang="pt-BR" sz="1800" dirty="0">
                <a:effectLst/>
                <a:latin typeface="Comic Sans MS" panose="030F0702030302020204" pitchFamily="66" charset="0"/>
                <a:ea typeface="Times New Roman" panose="02020603050405020304" pitchFamily="18" charset="0"/>
              </a:rPr>
              <a:t> </a:t>
            </a:r>
            <a:endParaRPr lang="pt-BR" sz="18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Font typeface="+mj-lt"/>
              <a:buAutoNum type="arabicPeriod"/>
            </a:pPr>
            <a:r>
              <a:rPr lang="pt-BR" sz="1800" dirty="0">
                <a:effectLst/>
                <a:highlight>
                  <a:srgbClr val="FFFF00"/>
                </a:highlight>
                <a:latin typeface="Times New Roman" panose="02020603050405020304" pitchFamily="18" charset="0"/>
                <a:ea typeface="Times New Roman" panose="02020603050405020304" pitchFamily="18" charset="0"/>
              </a:rPr>
              <a:t>Explique sobre o ramo contábil de estudo - Contabilidade Comercial? Cite exemplos de empresas comerciais.</a:t>
            </a:r>
          </a:p>
          <a:p>
            <a:pPr marL="342900" lvl="0" indent="-342900" algn="just">
              <a:lnSpc>
                <a:spcPct val="107000"/>
              </a:lnSpc>
              <a:spcAft>
                <a:spcPts val="800"/>
              </a:spcAft>
              <a:buFont typeface="+mj-lt"/>
              <a:buAutoNum type="arabicPeriod"/>
            </a:pPr>
            <a:r>
              <a:rPr lang="pt-BR" sz="1800" dirty="0">
                <a:effectLst/>
                <a:highlight>
                  <a:srgbClr val="FFFF00"/>
                </a:highlight>
                <a:latin typeface="Times New Roman" panose="02020603050405020304" pitchFamily="18" charset="0"/>
                <a:ea typeface="Times New Roman" panose="02020603050405020304" pitchFamily="18" charset="0"/>
              </a:rPr>
              <a:t>Existem dois tipos de objetos que as empresas comerciais podem atuar: Atacadista e Varejista. Explique esses dois tipos de atividade mercantil.</a:t>
            </a:r>
          </a:p>
          <a:p>
            <a:pPr marL="342900" lvl="0" indent="-342900" algn="just">
              <a:lnSpc>
                <a:spcPct val="107000"/>
              </a:lnSpc>
              <a:spcAft>
                <a:spcPts val="800"/>
              </a:spcAft>
              <a:buFont typeface="+mj-lt"/>
              <a:buAutoNum type="arabicPeriod"/>
            </a:pPr>
            <a:r>
              <a:rPr lang="pt-BR" sz="1800" dirty="0">
                <a:effectLst/>
                <a:highlight>
                  <a:srgbClr val="FFFF00"/>
                </a:highlight>
                <a:latin typeface="Times New Roman" panose="02020603050405020304" pitchFamily="18" charset="0"/>
                <a:ea typeface="Times New Roman" panose="02020603050405020304" pitchFamily="18" charset="0"/>
              </a:rPr>
              <a:t>O que é uma Sociedade Empresária?</a:t>
            </a:r>
          </a:p>
          <a:p>
            <a:pPr marL="342900" lvl="0" indent="-342900" algn="just">
              <a:lnSpc>
                <a:spcPct val="107000"/>
              </a:lnSpc>
              <a:spcAft>
                <a:spcPts val="800"/>
              </a:spcAft>
              <a:buFont typeface="+mj-lt"/>
              <a:buAutoNum type="arabicPeriod"/>
            </a:pPr>
            <a:r>
              <a:rPr lang="pt-BR" sz="1800" dirty="0">
                <a:effectLst/>
                <a:highlight>
                  <a:srgbClr val="FFFF00"/>
                </a:highlight>
                <a:latin typeface="Times New Roman" panose="02020603050405020304" pitchFamily="18" charset="0"/>
                <a:ea typeface="Times New Roman" panose="02020603050405020304" pitchFamily="18" charset="0"/>
              </a:rPr>
              <a:t>O Código Civil prevê dois tipos de Sociedades, as não personificadas e as personificadas. Explique cada uma delas.</a:t>
            </a:r>
          </a:p>
          <a:p>
            <a:pPr marL="342900" lvl="0" indent="-342900" algn="just">
              <a:lnSpc>
                <a:spcPct val="107000"/>
              </a:lnSpc>
              <a:spcAft>
                <a:spcPts val="800"/>
              </a:spcAft>
              <a:buFont typeface="+mj-lt"/>
              <a:buAutoNum type="arabicPeriod"/>
            </a:pPr>
            <a:r>
              <a:rPr lang="pt-BR" sz="1800" dirty="0">
                <a:effectLst/>
                <a:highlight>
                  <a:srgbClr val="FFFF00"/>
                </a:highlight>
                <a:latin typeface="Times New Roman" panose="02020603050405020304" pitchFamily="18" charset="0"/>
                <a:ea typeface="Times New Roman" panose="02020603050405020304" pitchFamily="18" charset="0"/>
              </a:rPr>
              <a:t>As Sociedades personificadas são legalmente constituídas e registradas em órgãos competentes, e se subdividem entre outras em: </a:t>
            </a:r>
            <a:r>
              <a:rPr lang="pt-BR" sz="1800" b="1" dirty="0">
                <a:effectLst/>
                <a:highlight>
                  <a:srgbClr val="FFFF00"/>
                </a:highlight>
                <a:latin typeface="Times New Roman" panose="02020603050405020304" pitchFamily="18" charset="0"/>
                <a:ea typeface="Times New Roman" panose="02020603050405020304" pitchFamily="18" charset="0"/>
              </a:rPr>
              <a:t>Sociedade limitada, Sociedade anônima ou companhia, Sociedade simples, Empresa rural, Empresário individual e Micro Empreendedor Individual (MEI). Explique cada uma delas.</a:t>
            </a:r>
            <a:endParaRPr lang="pt-BR" sz="1800" dirty="0">
              <a:effectLst/>
              <a:highlight>
                <a:srgbClr val="FFFF00"/>
              </a:highligh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Font typeface="+mj-lt"/>
              <a:buAutoNum type="arabicPeriod"/>
            </a:pPr>
            <a:r>
              <a:rPr lang="pt-BR" sz="1800" dirty="0">
                <a:effectLst/>
                <a:highlight>
                  <a:srgbClr val="FFFF00"/>
                </a:highlight>
                <a:latin typeface="Times New Roman" panose="02020603050405020304" pitchFamily="18" charset="0"/>
                <a:ea typeface="Times New Roman" panose="02020603050405020304" pitchFamily="18" charset="0"/>
              </a:rPr>
              <a:t>As Sociedades personificadas são legalmente constituídas e registradas em órgãos competentes. </a:t>
            </a:r>
            <a:r>
              <a:rPr lang="pt-BR" sz="1800" b="1" dirty="0">
                <a:effectLst/>
                <a:highlight>
                  <a:srgbClr val="FFFF00"/>
                </a:highlight>
                <a:latin typeface="Times New Roman" panose="02020603050405020304" pitchFamily="18" charset="0"/>
                <a:ea typeface="Times New Roman" panose="02020603050405020304" pitchFamily="18" charset="0"/>
              </a:rPr>
              <a:t>Descreva as etapas de constituição e registro de uma empresa comercial.</a:t>
            </a:r>
            <a:r>
              <a:rPr lang="pt-BR" sz="1800" u="sng" dirty="0">
                <a:effectLst/>
                <a:highlight>
                  <a:srgbClr val="FFFF00"/>
                </a:highlight>
                <a:latin typeface="Times New Roman" panose="02020603050405020304" pitchFamily="18" charset="0"/>
                <a:ea typeface="Times New Roman" panose="02020603050405020304" pitchFamily="18" charset="0"/>
              </a:rPr>
              <a:t> </a:t>
            </a:r>
            <a:r>
              <a:rPr lang="pt-BR" sz="1800" dirty="0">
                <a:effectLst/>
                <a:highlight>
                  <a:srgbClr val="FFFF00"/>
                </a:highlight>
                <a:latin typeface="Times New Roman" panose="02020603050405020304" pitchFamily="18" charset="0"/>
                <a:ea typeface="Times New Roman" panose="02020603050405020304" pitchFamily="18" charset="0"/>
              </a:rPr>
              <a:t>(pesquisar sites oficiais) </a:t>
            </a:r>
          </a:p>
          <a:p>
            <a:pPr marL="342900" lvl="0" indent="-342900" algn="just">
              <a:lnSpc>
                <a:spcPct val="107000"/>
              </a:lnSpc>
              <a:spcAft>
                <a:spcPts val="800"/>
              </a:spcAft>
              <a:buFont typeface="+mj-lt"/>
              <a:buAutoNum type="arabicPeriod"/>
            </a:pPr>
            <a:r>
              <a:rPr lang="pt-BR" sz="1800" dirty="0">
                <a:solidFill>
                  <a:srgbClr val="202124"/>
                </a:solidFill>
                <a:effectLst/>
                <a:latin typeface="Times New Roman" panose="02020603050405020304" pitchFamily="18" charset="0"/>
                <a:ea typeface="Times New Roman" panose="02020603050405020304" pitchFamily="18" charset="0"/>
              </a:rPr>
              <a:t>O regime tributário é um conjunto de leis que tem a função de determinar como a empresa pagará pelos seus tributos obrigatórios. Dentre os regimes tributários estão: </a:t>
            </a:r>
            <a:r>
              <a:rPr lang="pt-BR" sz="1800" b="1" dirty="0">
                <a:solidFill>
                  <a:srgbClr val="000000"/>
                </a:solidFill>
                <a:effectLst/>
                <a:latin typeface="Times New Roman" panose="02020603050405020304" pitchFamily="18" charset="0"/>
                <a:ea typeface="Times New Roman" panose="02020603050405020304" pitchFamily="18" charset="0"/>
              </a:rPr>
              <a:t>Lucro Real, Lucro Presumido e Simples Nacional</a:t>
            </a:r>
            <a:r>
              <a:rPr lang="pt-BR" sz="1800" dirty="0">
                <a:solidFill>
                  <a:srgbClr val="000000"/>
                </a:solidFill>
                <a:effectLst/>
                <a:latin typeface="Times New Roman" panose="02020603050405020304" pitchFamily="18" charset="0"/>
                <a:ea typeface="Times New Roman" panose="02020603050405020304" pitchFamily="18" charset="0"/>
              </a:rPr>
              <a:t>.</a:t>
            </a:r>
            <a:r>
              <a:rPr lang="pt-BR" sz="1800" dirty="0">
                <a:solidFill>
                  <a:srgbClr val="202124"/>
                </a:solidFill>
                <a:effectLst/>
                <a:latin typeface="Times New Roman" panose="02020603050405020304" pitchFamily="18" charset="0"/>
                <a:ea typeface="Times New Roman" panose="02020603050405020304" pitchFamily="18" charset="0"/>
              </a:rPr>
              <a:t> Descreva de </a:t>
            </a:r>
            <a:r>
              <a:rPr lang="pt-BR" sz="1800" dirty="0">
                <a:solidFill>
                  <a:srgbClr val="000000"/>
                </a:solidFill>
                <a:effectLst/>
                <a:latin typeface="Times New Roman" panose="02020603050405020304" pitchFamily="18" charset="0"/>
                <a:ea typeface="Times New Roman" panose="02020603050405020304" pitchFamily="18" charset="0"/>
              </a:rPr>
              <a:t>forma sucinta cada um deles, destacando a sua definição e alíquota aplicada.</a:t>
            </a:r>
            <a:r>
              <a:rPr lang="pt-BR" sz="1800" dirty="0">
                <a:effectLst/>
                <a:latin typeface="Times New Roman" panose="02020603050405020304" pitchFamily="18" charset="0"/>
                <a:ea typeface="Times New Roman" panose="02020603050405020304" pitchFamily="18" charset="0"/>
              </a:rPr>
              <a:t> </a:t>
            </a:r>
          </a:p>
          <a:p>
            <a:endParaRPr lang="pt-BR" dirty="0"/>
          </a:p>
        </p:txBody>
      </p:sp>
      <p:sp>
        <p:nvSpPr>
          <p:cNvPr id="4" name="Retângulo 3">
            <a:extLst>
              <a:ext uri="{FF2B5EF4-FFF2-40B4-BE49-F238E27FC236}">
                <a16:creationId xmlns:a16="http://schemas.microsoft.com/office/drawing/2014/main" id="{1B2AE3B2-4F48-47B3-B79C-063A3D533FEC}"/>
              </a:ext>
            </a:extLst>
          </p:cNvPr>
          <p:cNvSpPr/>
          <p:nvPr/>
        </p:nvSpPr>
        <p:spPr>
          <a:xfrm>
            <a:off x="0" y="-68093"/>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effectLst/>
                <a:latin typeface="Times New Roman" panose="02020603050405020304" pitchFamily="18" charset="0"/>
                <a:ea typeface="Times New Roman" panose="02020603050405020304" pitchFamily="18" charset="0"/>
              </a:rPr>
              <a:t>Exercício 02- Pesquisa</a:t>
            </a:r>
            <a:endParaRPr lang="pt-BR" sz="35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11955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0EE80D3-30DC-494A-B1BB-49EED61D5A1F}"/>
              </a:ext>
            </a:extLst>
          </p:cNvPr>
          <p:cNvSpPr>
            <a:spLocks noGrp="1"/>
          </p:cNvSpPr>
          <p:nvPr>
            <p:ph idx="1"/>
          </p:nvPr>
        </p:nvSpPr>
        <p:spPr>
          <a:xfrm>
            <a:off x="184826" y="1177047"/>
            <a:ext cx="11819106" cy="5535038"/>
          </a:xfrm>
        </p:spPr>
        <p:txBody>
          <a:bodyPr>
            <a:normAutofit lnSpcReduction="10000"/>
          </a:bodyPr>
          <a:lstStyle/>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Sociedade anônima ou companhia:</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O capital divide-se em ações, obrigando-se cada acionista somente pelo preço de emissão das ações que subscrever ou adquirir. Ela é sempre uma sociedade empresária, e é designada pelas seguintes denominações “companhia” ou “sociedade anônima”, poderá figurar na designação o nome do fundador, acionista ou pessoa que tenha contribuído para o êxito da empresa, vale ressaltar que a companhia pode ter por objetivo participar de outras sociedades.</a:t>
            </a:r>
          </a:p>
          <a:p>
            <a:pPr marL="742950" lvl="1" indent="-285750" algn="just">
              <a:buFont typeface="Courier New" panose="02070309020205020404" pitchFamily="49" charset="0"/>
              <a:buChar char="o"/>
            </a:pPr>
            <a:r>
              <a:rPr lang="pt-BR" sz="1800" b="1" i="1" dirty="0">
                <a:effectLst/>
                <a:latin typeface="Times New Roman" panose="02020603050405020304" pitchFamily="18" charset="0"/>
                <a:ea typeface="Calibri" panose="020F0502020204030204" pitchFamily="34" charset="0"/>
                <a:cs typeface="Times New Roman" panose="02020603050405020304" pitchFamily="18" charset="0"/>
              </a:rPr>
              <a:t>Estabelecimento do estatuto:</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subscrição de pelo menos duas pessoas, de todas as ações que se divide o capital social fixado a elas, exigência da realização de 10% do valor das ações subscritas em dinheiro que deverá ser depositado em banco autorizado pela Comissão de Valores Mobiliários.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buFont typeface="Courier New" panose="02070309020205020404" pitchFamily="49" charset="0"/>
              <a:buChar char="o"/>
            </a:pPr>
            <a:r>
              <a:rPr lang="pt-BR" sz="1800" b="1" i="1" dirty="0">
                <a:effectLst/>
                <a:latin typeface="Times New Roman" panose="02020603050405020304" pitchFamily="18" charset="0"/>
                <a:ea typeface="Calibri" panose="020F0502020204030204" pitchFamily="34" charset="0"/>
                <a:cs typeface="Times New Roman" panose="02020603050405020304" pitchFamily="18" charset="0"/>
              </a:rPr>
              <a:t>Tipos de S/A:</a:t>
            </a:r>
          </a:p>
          <a:p>
            <a:pPr marL="742950" lvl="1" indent="-285750" algn="just">
              <a:buFont typeface="Courier New" panose="02070309020205020404" pitchFamily="49" charset="0"/>
              <a:buChar char="o"/>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1362075" algn="just"/>
            <a:r>
              <a:rPr lang="pt-BR" sz="1800" b="1" u="sng" dirty="0">
                <a:effectLst/>
                <a:latin typeface="Times New Roman" panose="02020603050405020304" pitchFamily="18" charset="0"/>
                <a:ea typeface="Calibri" panose="020F0502020204030204" pitchFamily="34" charset="0"/>
                <a:cs typeface="Times New Roman" panose="02020603050405020304" pitchFamily="18" charset="0"/>
              </a:rPr>
              <a:t>Companhia aberta:</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captação de recursos realizada junto ao público (ações). São admitidos à negociação em bolsas ou no mercado de balcão. As negociações dos valores mobiliários são realizadas em pregões.</a:t>
            </a:r>
            <a:r>
              <a:rPr lang="pt-BR" sz="1800" dirty="0">
                <a:latin typeface="Calibri" panose="020F0502020204030204" pitchFamily="34"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 S/A de capital aberto possui incentivos fiscais concedidos aos acionistas e à própria empresa e vantagens com a captação de recursos junto ao público.</a:t>
            </a:r>
          </a:p>
          <a:p>
            <a:pPr marL="1362075" algn="just"/>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1362075" algn="just"/>
            <a:r>
              <a:rPr lang="pt-BR" sz="1800" b="1" u="sng" dirty="0">
                <a:effectLst/>
                <a:latin typeface="Times New Roman" panose="02020603050405020304" pitchFamily="18" charset="0"/>
                <a:ea typeface="Calibri" panose="020F0502020204030204" pitchFamily="34" charset="0"/>
                <a:cs typeface="Times New Roman" panose="02020603050405020304" pitchFamily="18" charset="0"/>
              </a:rPr>
              <a:t>Companhia fechada:</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não recorre à poupança pública e obtém recursos entre os próprios acionistas para formação de seu capital próprio. Sua ação não é cotada em bolsa ou balcão.</a:t>
            </a:r>
          </a:p>
          <a:p>
            <a:pPr marL="1362075" algn="just"/>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1362075" algn="just"/>
            <a:r>
              <a:rPr lang="pt-BR" sz="1800" b="1" u="sng" dirty="0">
                <a:effectLst/>
                <a:latin typeface="Times New Roman" panose="02020603050405020304" pitchFamily="18" charset="0"/>
                <a:ea typeface="Calibri" panose="020F0502020204030204" pitchFamily="34" charset="0"/>
                <a:cs typeface="Times New Roman" panose="02020603050405020304" pitchFamily="18" charset="0"/>
              </a:rPr>
              <a:t>Sociedade de economia mista:</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entidade dotada de personalidade jurídica de direito privado, criado por lei para exploração de atividade econômica, cujas ações com direito a voto pertencem à União.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sz="1800" dirty="0"/>
          </a:p>
        </p:txBody>
      </p:sp>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effectLst/>
                <a:latin typeface="Times New Roman" panose="02020603050405020304" pitchFamily="18" charset="0"/>
                <a:ea typeface="Calibri" panose="020F0502020204030204" pitchFamily="34" charset="0"/>
                <a:cs typeface="Times New Roman" panose="02020603050405020304" pitchFamily="18" charset="0"/>
              </a:rPr>
              <a:t>Sociedade anônima ou companhia</a:t>
            </a:r>
            <a:endParaRPr lang="pt-BR" sz="3500" dirty="0"/>
          </a:p>
        </p:txBody>
      </p:sp>
      <p:pic>
        <p:nvPicPr>
          <p:cNvPr id="5" name="Imagem 4" descr="Uma imagem contendo placar, jogador, bola&#10;&#10;Descrição gerada automaticamente">
            <a:extLst>
              <a:ext uri="{FF2B5EF4-FFF2-40B4-BE49-F238E27FC236}">
                <a16:creationId xmlns:a16="http://schemas.microsoft.com/office/drawing/2014/main" id="{5C7BF68C-3201-497A-B8E9-648B6C4B9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14" y="3325091"/>
            <a:ext cx="1110270" cy="982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5">
            <a:extLst>
              <a:ext uri="{FF2B5EF4-FFF2-40B4-BE49-F238E27FC236}">
                <a16:creationId xmlns:a16="http://schemas.microsoft.com/office/drawing/2014/main" id="{7B8538F3-C9CC-4AB2-96A3-26A36E257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92668"/>
            <a:ext cx="1295096" cy="1149368"/>
          </a:xfrm>
          <a:prstGeom prst="rect">
            <a:avLst/>
          </a:prstGeom>
        </p:spPr>
      </p:pic>
      <p:pic>
        <p:nvPicPr>
          <p:cNvPr id="10" name="Imagem 9">
            <a:extLst>
              <a:ext uri="{FF2B5EF4-FFF2-40B4-BE49-F238E27FC236}">
                <a16:creationId xmlns:a16="http://schemas.microsoft.com/office/drawing/2014/main" id="{01277CAD-B1CF-4F53-B3D7-E02D2F229A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14" y="5671217"/>
            <a:ext cx="1110269" cy="977952"/>
          </a:xfrm>
          <a:prstGeom prst="rect">
            <a:avLst/>
          </a:prstGeom>
        </p:spPr>
      </p:pic>
    </p:spTree>
    <p:extLst>
      <p:ext uri="{BB962C8B-B14F-4D97-AF65-F5344CB8AC3E}">
        <p14:creationId xmlns:p14="http://schemas.microsoft.com/office/powerpoint/2010/main" val="92785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0EE80D3-30DC-494A-B1BB-49EED61D5A1F}"/>
              </a:ext>
            </a:extLst>
          </p:cNvPr>
          <p:cNvSpPr>
            <a:spLocks noGrp="1"/>
          </p:cNvSpPr>
          <p:nvPr>
            <p:ph idx="1"/>
          </p:nvPr>
        </p:nvSpPr>
        <p:spPr>
          <a:xfrm>
            <a:off x="184826" y="1177047"/>
            <a:ext cx="11819106" cy="5535038"/>
          </a:xfrm>
        </p:spPr>
        <p:txBody>
          <a:bodyPr>
            <a:normAutofit/>
          </a:bodyPr>
          <a:lstStyle/>
          <a:p>
            <a:pPr marL="342900" lvl="0" indent="-342900" algn="just">
              <a:buFont typeface="Courier New" panose="02070309020205020404" pitchFamily="49" charset="0"/>
              <a:buChar char="o"/>
            </a:pPr>
            <a:r>
              <a:rPr lang="pt-BR" sz="1800" b="1" i="1" dirty="0">
                <a:effectLst/>
                <a:latin typeface="Times New Roman" panose="02020603050405020304" pitchFamily="18" charset="0"/>
                <a:ea typeface="Calibri" panose="020F0502020204030204" pitchFamily="34" charset="0"/>
                <a:cs typeface="Times New Roman" panose="02020603050405020304" pitchFamily="18" charset="0"/>
              </a:rPr>
              <a:t>Obrigatoriedades das S/A:</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buFont typeface="Courier New" panose="02070309020205020404" pitchFamily="49" charset="0"/>
              <a:buChar char="o"/>
            </a:pPr>
            <a:r>
              <a:rPr lang="pt-BR" sz="1800" b="1" i="1" dirty="0">
                <a:effectLst/>
                <a:latin typeface="Times New Roman" panose="02020603050405020304" pitchFamily="18" charset="0"/>
                <a:ea typeface="Calibri" panose="020F0502020204030204" pitchFamily="34" charset="0"/>
                <a:cs typeface="Times New Roman" panose="02020603050405020304" pitchFamily="18" charset="0"/>
              </a:rPr>
              <a:t>Assembleia Geral:</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reunião dos acionistas que tem poderes para decidir sobre todos os negócios da empresa.</a:t>
            </a:r>
          </a:p>
          <a:p>
            <a:pPr marL="742950" lvl="1" indent="-285750" algn="just">
              <a:buFont typeface="Courier New" panose="02070309020205020404" pitchFamily="49" charset="0"/>
              <a:buChar char="o"/>
            </a:pPr>
            <a:r>
              <a:rPr lang="pt-BR" sz="1800" b="1" i="1" dirty="0">
                <a:effectLst/>
                <a:latin typeface="Times New Roman" panose="02020603050405020304" pitchFamily="18" charset="0"/>
                <a:ea typeface="Calibri" panose="020F0502020204030204" pitchFamily="34" charset="0"/>
                <a:cs typeface="Times New Roman" panose="02020603050405020304" pitchFamily="18" charset="0"/>
              </a:rPr>
              <a:t>Ata e convocação:</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resumo dos assuntos discutidos nas assembleias.</a:t>
            </a:r>
          </a:p>
          <a:p>
            <a:pPr marL="742950" lvl="1" indent="-285750" algn="just">
              <a:buFont typeface="Courier New" panose="02070309020205020404" pitchFamily="49" charset="0"/>
              <a:buChar char="o"/>
            </a:pPr>
            <a:r>
              <a:rPr lang="pt-BR" sz="1800" b="1" i="1" dirty="0">
                <a:effectLst/>
                <a:latin typeface="Times New Roman" panose="02020603050405020304" pitchFamily="18" charset="0"/>
                <a:ea typeface="Calibri" panose="020F0502020204030204" pitchFamily="34" charset="0"/>
                <a:cs typeface="Times New Roman" panose="02020603050405020304" pitchFamily="18" charset="0"/>
              </a:rPr>
              <a:t>Publicação e Divulgação do relatório financeiro:</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o conjunto completo de demonstrações contábeis devem ser publicadas em Diário Oficial e em jornais de grande circulação, para as sociedades anônimas abertas estende-se ainda a obrigatoriedade de divulgação do relatório financeiro na página eletrônica da companhia, na Comissão de Valores Mobiliários e nas Bolsa de Valores, para aquelas que negociam suas ações na bolsa.</a:t>
            </a:r>
          </a:p>
          <a:p>
            <a:pPr marL="342900" lvl="0" indent="-342900" algn="just">
              <a:buFont typeface="Courier New" panose="02070309020205020404" pitchFamily="49" charset="0"/>
              <a:buChar char="o"/>
            </a:pPr>
            <a:r>
              <a:rPr lang="pt-BR" sz="1800" b="1" i="1" dirty="0">
                <a:effectLst/>
                <a:latin typeface="Times New Roman" panose="02020603050405020304" pitchFamily="18" charset="0"/>
                <a:ea typeface="Calibri" panose="020F0502020204030204" pitchFamily="34" charset="0"/>
                <a:cs typeface="Times New Roman" panose="02020603050405020304" pitchFamily="18" charset="0"/>
              </a:rPr>
              <a:t>Ações:</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são títulos de propriedade, uma ação representa a menor fração em que é dividido seu capital social. As ações dividem-se em ordinárias e preferenciais.</a:t>
            </a:r>
          </a:p>
          <a:p>
            <a:pPr marL="742950" lvl="1" indent="-285750" algn="just">
              <a:buFont typeface="Courier New" panose="02070309020205020404" pitchFamily="49" charset="0"/>
              <a:buChar char="o"/>
            </a:pPr>
            <a:r>
              <a:rPr lang="pt-BR" sz="1800" b="1" i="1" dirty="0">
                <a:effectLst/>
                <a:latin typeface="Times New Roman" panose="02020603050405020304" pitchFamily="18" charset="0"/>
                <a:ea typeface="Calibri" panose="020F0502020204030204" pitchFamily="34" charset="0"/>
                <a:cs typeface="Times New Roman" panose="02020603050405020304" pitchFamily="18" charset="0"/>
              </a:rPr>
              <a:t>Ordinárias:</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são comuns, sem nenhum privilégio, salvo o direito ao voto.</a:t>
            </a:r>
          </a:p>
          <a:p>
            <a:pPr marL="742950" lvl="1" indent="-285750" algn="just">
              <a:buFont typeface="Courier New" panose="02070309020205020404" pitchFamily="49" charset="0"/>
              <a:buChar char="o"/>
            </a:pPr>
            <a:r>
              <a:rPr lang="pt-BR" sz="1800" b="1" i="1" dirty="0">
                <a:effectLst/>
                <a:latin typeface="Times New Roman" panose="02020603050405020304" pitchFamily="18" charset="0"/>
                <a:ea typeface="Calibri" panose="020F0502020204030204" pitchFamily="34" charset="0"/>
                <a:cs typeface="Times New Roman" panose="02020603050405020304" pitchFamily="18" charset="0"/>
              </a:rPr>
              <a:t>Preferenciais:</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dão preferências como, prioridade na distribuição de lucros e reembolso do capital</a:t>
            </a:r>
            <a:endParaRPr lang="pt-BR" sz="1800" dirty="0">
              <a:latin typeface="Times New Roman" panose="02020603050405020304" pitchFamily="18" charset="0"/>
              <a:cs typeface="Times New Roman" panose="02020603050405020304" pitchFamily="18" charset="0"/>
            </a:endParaRPr>
          </a:p>
        </p:txBody>
      </p:sp>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effectLst/>
                <a:latin typeface="Times New Roman" panose="02020603050405020304" pitchFamily="18" charset="0"/>
                <a:ea typeface="Calibri" panose="020F0502020204030204" pitchFamily="34" charset="0"/>
                <a:cs typeface="Times New Roman" panose="02020603050405020304" pitchFamily="18" charset="0"/>
              </a:rPr>
              <a:t>Sociedade anônima ou companhia</a:t>
            </a:r>
            <a:endParaRPr lang="pt-BR" sz="3500" dirty="0"/>
          </a:p>
        </p:txBody>
      </p:sp>
      <p:pic>
        <p:nvPicPr>
          <p:cNvPr id="5" name="Imagem 4" descr="Uma imagem contendo placar&#10;&#10;Descrição gerada automaticamente">
            <a:extLst>
              <a:ext uri="{FF2B5EF4-FFF2-40B4-BE49-F238E27FC236}">
                <a16:creationId xmlns:a16="http://schemas.microsoft.com/office/drawing/2014/main" id="{C265CD4B-8C9D-4B68-B706-7B7E8B45A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3915" y="5279140"/>
            <a:ext cx="206692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5" descr="Uma imagem contendo laranja&#10;&#10;Descrição gerada automaticamente">
            <a:extLst>
              <a:ext uri="{FF2B5EF4-FFF2-40B4-BE49-F238E27FC236}">
                <a16:creationId xmlns:a16="http://schemas.microsoft.com/office/drawing/2014/main" id="{5358CE5D-722C-453A-A1D8-B426FC9AEC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1977" y="4700233"/>
            <a:ext cx="1287462"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m 6" descr="Uma imagem contendo desenho, computer, placa, comida&#10;&#10;Descrição gerada automaticamente">
            <a:extLst>
              <a:ext uri="{FF2B5EF4-FFF2-40B4-BE49-F238E27FC236}">
                <a16:creationId xmlns:a16="http://schemas.microsoft.com/office/drawing/2014/main" id="{8FC3C7C8-2976-412D-8E56-DB7FFC5AAE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8585" y="4743359"/>
            <a:ext cx="1428750" cy="1071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8" name="Imagem 7" descr="Uma imagem contendo placar, jogador, bola&#10;&#10;Descrição gerada automaticamente">
            <a:extLst>
              <a:ext uri="{FF2B5EF4-FFF2-40B4-BE49-F238E27FC236}">
                <a16:creationId xmlns:a16="http://schemas.microsoft.com/office/drawing/2014/main" id="{1B774E3F-99AF-49B1-B244-7BA9311468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0442" y="5587704"/>
            <a:ext cx="1327934"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m 8" descr="Uma imagem contendo desenho&#10;&#10;Descrição gerada automaticamente">
            <a:extLst>
              <a:ext uri="{FF2B5EF4-FFF2-40B4-BE49-F238E27FC236}">
                <a16:creationId xmlns:a16="http://schemas.microsoft.com/office/drawing/2014/main" id="{2551BF68-9EA7-4BD4-AD3B-31D403E605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77" y="4700233"/>
            <a:ext cx="1579562"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m 9" descr="Uma imagem contendo desenho&#10;&#10;Descrição gerada automaticamente">
            <a:extLst>
              <a:ext uri="{FF2B5EF4-FFF2-40B4-BE49-F238E27FC236}">
                <a16:creationId xmlns:a16="http://schemas.microsoft.com/office/drawing/2014/main" id="{5EEFF877-1615-412D-A7B5-0FF75B104E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4895" y="5515764"/>
            <a:ext cx="190500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059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0EE80D3-30DC-494A-B1BB-49EED61D5A1F}"/>
              </a:ext>
            </a:extLst>
          </p:cNvPr>
          <p:cNvSpPr>
            <a:spLocks noGrp="1"/>
          </p:cNvSpPr>
          <p:nvPr>
            <p:ph idx="1"/>
          </p:nvPr>
        </p:nvSpPr>
        <p:spPr>
          <a:xfrm>
            <a:off x="184826" y="1177046"/>
            <a:ext cx="11819106" cy="5680953"/>
          </a:xfrm>
        </p:spPr>
        <p:txBody>
          <a:bodyPr>
            <a:normAutofit/>
          </a:bodyPr>
          <a:lstStyle/>
          <a:p>
            <a:pPr marL="0" indent="0" algn="just">
              <a:buNone/>
            </a:pPr>
            <a:r>
              <a:rPr lang="pt-BR" sz="1700"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700" b="1" dirty="0">
                <a:effectLst/>
                <a:latin typeface="Times New Roman" panose="02020603050405020304" pitchFamily="18" charset="0"/>
                <a:ea typeface="Calibri" panose="020F0502020204030204" pitchFamily="34" charset="0"/>
                <a:cs typeface="Times New Roman" panose="02020603050405020304" pitchFamily="18" charset="0"/>
              </a:rPr>
              <a:t>O empresário e a sociedade empresária são obrigados </a:t>
            </a:r>
            <a:r>
              <a:rPr lang="pt-BR" sz="1700" dirty="0">
                <a:effectLst/>
                <a:latin typeface="Times New Roman" panose="02020603050405020304" pitchFamily="18" charset="0"/>
                <a:ea typeface="Calibri" panose="020F0502020204030204" pitchFamily="34" charset="0"/>
                <a:cs typeface="Times New Roman" panose="02020603050405020304" pitchFamily="18" charset="0"/>
              </a:rPr>
              <a:t>a seguir um sistema de contabilidade, com base na escrituração uniforme dos seus livros e a levantar e registrar anualmente os demonstrativos contábeis que lhe forem instituídos pela Lei 6.404/76 e suas alterações, bem como pelas determinações do Código Civil e demais dispositivos de lei societária que versem sobre o assunto.</a:t>
            </a:r>
            <a:r>
              <a:rPr lang="pt-BR" sz="1700" dirty="0">
                <a:effectLst/>
                <a:latin typeface="Calibri" panose="020F0502020204030204" pitchFamily="34" charset="0"/>
                <a:ea typeface="Calibri" panose="020F0502020204030204" pitchFamily="34" charset="0"/>
                <a:cs typeface="Times New Roman" panose="02020603050405020304" pitchFamily="18" charset="0"/>
              </a:rPr>
              <a:t> </a:t>
            </a:r>
            <a:r>
              <a:rPr lang="pt-BR" sz="1700" dirty="0">
                <a:latin typeface="Times New Roman" panose="02020603050405020304" pitchFamily="18" charset="0"/>
                <a:ea typeface="Calibri" panose="020F0502020204030204" pitchFamily="34" charset="0"/>
                <a:cs typeface="Times New Roman" panose="02020603050405020304" pitchFamily="18" charset="0"/>
              </a:rPr>
              <a:t>P</a:t>
            </a:r>
            <a:r>
              <a:rPr lang="pt-BR" sz="1700" dirty="0">
                <a:effectLst/>
                <a:latin typeface="Times New Roman" panose="02020603050405020304" pitchFamily="18" charset="0"/>
                <a:ea typeface="Calibri" panose="020F0502020204030204" pitchFamily="34" charset="0"/>
                <a:cs typeface="Times New Roman" panose="02020603050405020304" pitchFamily="18" charset="0"/>
              </a:rPr>
              <a:t>or exemplo, uma sociedade empresária comercial, constituída sobre o formato de limitada, que aufira um faturamento anual superior a R$ 300 milhões, de acordo com as leis societárias, deverá elaborar os seguintes demonstrativos e relatórios contábeis: </a:t>
            </a:r>
            <a:r>
              <a:rPr lang="pt-BR" sz="1700" b="1" dirty="0">
                <a:effectLst/>
                <a:latin typeface="Times New Roman" panose="02020603050405020304" pitchFamily="18" charset="0"/>
                <a:ea typeface="Calibri" panose="020F0502020204030204" pitchFamily="34" charset="0"/>
                <a:cs typeface="Times New Roman" panose="02020603050405020304" pitchFamily="18" charset="0"/>
              </a:rPr>
              <a:t>Balanço Patrimonial; Demonstração de Resultados (do Exercício e Abrangente); Demonstração dos Lucros ou Prejuízos Acumulados ou em substituição a essa, a Demonstração das Mutações do Patrimônio Líquido; Demonstração dos Fluxos de Caixa, Notas Explicativas e Relatório da Administração. Sendo ainda fortemente recomendado a elaboração da Demonstração do Valor Adicionado.</a:t>
            </a:r>
            <a:endParaRPr lang="pt-BR" sz="1700" b="1" dirty="0">
              <a:effectLst/>
              <a:latin typeface="Calibri" panose="020F0502020204030204" pitchFamily="34" charset="0"/>
              <a:ea typeface="Calibri" panose="020F0502020204030204" pitchFamily="34" charset="0"/>
              <a:cs typeface="Times New Roman" panose="02020603050405020304" pitchFamily="18" charset="0"/>
            </a:endParaRPr>
          </a:p>
          <a:p>
            <a:endParaRPr lang="pt-BR" sz="1700" dirty="0"/>
          </a:p>
        </p:txBody>
      </p:sp>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sz="35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pt-BR" sz="3500" b="1" dirty="0">
                <a:effectLst/>
                <a:latin typeface="Times New Roman" panose="02020603050405020304" pitchFamily="18" charset="0"/>
                <a:ea typeface="Calibri" panose="020F0502020204030204" pitchFamily="34" charset="0"/>
                <a:cs typeface="Times New Roman" panose="02020603050405020304" pitchFamily="18" charset="0"/>
              </a:rPr>
              <a:t>Escrituração das Sociedades Empresárias Comerciais</a:t>
            </a:r>
            <a:endParaRPr lang="pt-BR" sz="3500" dirty="0">
              <a:effectLst/>
              <a:latin typeface="Calibri" panose="020F0502020204030204" pitchFamily="34" charset="0"/>
              <a:ea typeface="Calibri" panose="020F0502020204030204" pitchFamily="34" charset="0"/>
              <a:cs typeface="Times New Roman" panose="02020603050405020304" pitchFamily="18" charset="0"/>
            </a:endParaRPr>
          </a:p>
          <a:p>
            <a:pPr algn="r"/>
            <a:endParaRPr lang="pt-BR" sz="3500" dirty="0"/>
          </a:p>
        </p:txBody>
      </p:sp>
      <p:pic>
        <p:nvPicPr>
          <p:cNvPr id="5" name="Imagem 4" descr="Tela de celular com publicação numa rede social&#10;&#10;Descrição gerada automaticamente">
            <a:extLst>
              <a:ext uri="{FF2B5EF4-FFF2-40B4-BE49-F238E27FC236}">
                <a16:creationId xmlns:a16="http://schemas.microsoft.com/office/drawing/2014/main" id="{35EC7172-1A33-46B5-8C98-552E169E2F7E}"/>
              </a:ext>
            </a:extLst>
          </p:cNvPr>
          <p:cNvPicPr>
            <a:picLocks noChangeAspect="1"/>
          </p:cNvPicPr>
          <p:nvPr/>
        </p:nvPicPr>
        <p:blipFill>
          <a:blip r:embed="rId2"/>
          <a:stretch>
            <a:fillRect/>
          </a:stretch>
        </p:blipFill>
        <p:spPr>
          <a:xfrm>
            <a:off x="0" y="3429000"/>
            <a:ext cx="12191999" cy="3795888"/>
          </a:xfrm>
          <a:prstGeom prst="rect">
            <a:avLst/>
          </a:prstGeom>
        </p:spPr>
      </p:pic>
      <p:sp>
        <p:nvSpPr>
          <p:cNvPr id="2" name="CaixaDeTexto 1">
            <a:extLst>
              <a:ext uri="{FF2B5EF4-FFF2-40B4-BE49-F238E27FC236}">
                <a16:creationId xmlns:a16="http://schemas.microsoft.com/office/drawing/2014/main" id="{10CB8E76-840B-41E5-8DBD-898E6F3C5249}"/>
              </a:ext>
            </a:extLst>
          </p:cNvPr>
          <p:cNvSpPr txBox="1"/>
          <p:nvPr/>
        </p:nvSpPr>
        <p:spPr>
          <a:xfrm>
            <a:off x="4526844" y="3276599"/>
            <a:ext cx="3409248" cy="369332"/>
          </a:xfrm>
          <a:prstGeom prst="rect">
            <a:avLst/>
          </a:prstGeom>
          <a:noFill/>
          <a:ln w="19050">
            <a:solidFill>
              <a:srgbClr val="0070C0"/>
            </a:solidFill>
          </a:ln>
        </p:spPr>
        <p:txBody>
          <a:bodyPr wrap="square" rtlCol="0">
            <a:spAutoFit/>
          </a:bodyPr>
          <a:lstStyle/>
          <a:p>
            <a:r>
              <a:rPr lang="pt-BR" b="1" i="1" dirty="0"/>
              <a:t>Disclosure</a:t>
            </a:r>
            <a:r>
              <a:rPr lang="pt-BR" b="1" dirty="0"/>
              <a:t> obrigatório para S/A</a:t>
            </a:r>
          </a:p>
        </p:txBody>
      </p:sp>
    </p:spTree>
    <p:extLst>
      <p:ext uri="{BB962C8B-B14F-4D97-AF65-F5344CB8AC3E}">
        <p14:creationId xmlns:p14="http://schemas.microsoft.com/office/powerpoint/2010/main" val="130508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0EE80D3-30DC-494A-B1BB-49EED61D5A1F}"/>
              </a:ext>
            </a:extLst>
          </p:cNvPr>
          <p:cNvSpPr>
            <a:spLocks noGrp="1"/>
          </p:cNvSpPr>
          <p:nvPr>
            <p:ph idx="1"/>
          </p:nvPr>
        </p:nvSpPr>
        <p:spPr>
          <a:xfrm>
            <a:off x="184826" y="1143180"/>
            <a:ext cx="11819106" cy="5535038"/>
          </a:xfrm>
        </p:spPr>
        <p:txBody>
          <a:bodyPr>
            <a:noAutofit/>
          </a:bodyPr>
          <a:lstStyle/>
          <a:p>
            <a:pPr marL="0" indent="0" algn="just">
              <a:spcBef>
                <a:spcPts val="0"/>
              </a:spcBef>
              <a:buNone/>
            </a:pPr>
            <a:r>
              <a:rPr lang="pt-BR" sz="1600" b="1" dirty="0">
                <a:latin typeface="Times New Roman" panose="02020603050405020304" pitchFamily="18" charset="0"/>
                <a:ea typeface="Calibri" panose="020F0502020204030204" pitchFamily="34" charset="0"/>
                <a:cs typeface="Times New Roman" panose="02020603050405020304" pitchFamily="18" charset="0"/>
              </a:rPr>
              <a:t>1- </a:t>
            </a:r>
            <a:r>
              <a:rPr lang="pt-BR" sz="1600" b="1" dirty="0">
                <a:effectLst/>
                <a:latin typeface="Times New Roman" panose="02020603050405020304" pitchFamily="18" charset="0"/>
                <a:ea typeface="Calibri" panose="020F0502020204030204" pitchFamily="34" charset="0"/>
                <a:cs typeface="Times New Roman" panose="02020603050405020304" pitchFamily="18" charset="0"/>
              </a:rPr>
              <a:t>As sociedades empresárias comerciais têm como uma de suas características</a:t>
            </a:r>
            <a:r>
              <a:rPr lang="pt-BR" sz="1600" b="1" dirty="0">
                <a:latin typeface="Times New Roman" panose="02020603050405020304" pitchFamily="18" charset="0"/>
                <a:ea typeface="Calibri" panose="020F0502020204030204" pitchFamily="34" charset="0"/>
                <a:cs typeface="Times New Roman" panose="02020603050405020304" pitchFamily="18" charset="0"/>
              </a:rPr>
              <a:t>:</a:t>
            </a:r>
            <a:endParaRPr lang="pt-BR"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a) a constituição de suas “Contas a Receber”.</a:t>
            </a:r>
          </a:p>
          <a:p>
            <a:pPr marL="0" indent="0" algn="just">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b) a forma jurídica pela qual se constituem.</a:t>
            </a:r>
          </a:p>
          <a:p>
            <a:pPr marL="0" indent="0" algn="just">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c) a busca do lucro como recompensa por sua atuação intermediadora.</a:t>
            </a:r>
          </a:p>
          <a:p>
            <a:pPr marL="0" indent="0" algn="just">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d) serem sociedades por ações.</a:t>
            </a:r>
          </a:p>
          <a:p>
            <a:pPr marL="0" indent="0" algn="just">
              <a:spcBef>
                <a:spcPts val="0"/>
              </a:spcBef>
              <a:buNone/>
            </a:pPr>
            <a:endParaRPr lang="pt-BR"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buNone/>
            </a:pPr>
            <a:r>
              <a:rPr lang="pt-BR" sz="1600" b="1" dirty="0">
                <a:latin typeface="Times New Roman" panose="02020603050405020304" pitchFamily="18" charset="0"/>
                <a:ea typeface="Calibri" panose="020F0502020204030204" pitchFamily="34" charset="0"/>
                <a:cs typeface="Times New Roman" panose="02020603050405020304" pitchFamily="18" charset="0"/>
              </a:rPr>
              <a:t>2- </a:t>
            </a:r>
            <a:r>
              <a:rPr lang="pt-BR" sz="1600" b="1" dirty="0">
                <a:effectLst/>
                <a:latin typeface="Times New Roman" panose="02020603050405020304" pitchFamily="18" charset="0"/>
                <a:ea typeface="Calibri" panose="020F0502020204030204" pitchFamily="34" charset="0"/>
                <a:cs typeface="Times New Roman" panose="02020603050405020304" pitchFamily="18" charset="0"/>
              </a:rPr>
              <a:t>Uma das classificações das entidades mercantis as separa em</a:t>
            </a:r>
            <a:r>
              <a:rPr lang="pt-BR" sz="1600" b="1" dirty="0">
                <a:latin typeface="Times New Roman" panose="02020603050405020304" pitchFamily="18" charset="0"/>
                <a:ea typeface="Calibri" panose="020F0502020204030204" pitchFamily="34" charset="0"/>
                <a:cs typeface="Times New Roman" panose="02020603050405020304" pitchFamily="18" charset="0"/>
              </a:rPr>
              <a:t>:</a:t>
            </a:r>
            <a:endParaRPr lang="pt-BR"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a) limitadas e sociedades por ações.</a:t>
            </a:r>
          </a:p>
          <a:p>
            <a:pPr marL="0" indent="0" algn="just">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b) abertas e fechadas.</a:t>
            </a:r>
          </a:p>
          <a:p>
            <a:pPr marL="0" indent="0" algn="just">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c) isentas e não isentas</a:t>
            </a:r>
          </a:p>
          <a:p>
            <a:pPr marL="0" indent="0" algn="just">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d) atacadistas e varejistas.</a:t>
            </a:r>
          </a:p>
          <a:p>
            <a:pPr marL="0" indent="0" algn="just">
              <a:spcBef>
                <a:spcPts val="0"/>
              </a:spcBef>
              <a:buNone/>
            </a:pPr>
            <a:endParaRPr lang="pt-BR"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pt-BR" sz="1600" b="1" dirty="0">
                <a:latin typeface="Times New Roman" panose="02020603050405020304" pitchFamily="18" charset="0"/>
                <a:cs typeface="Times New Roman" panose="02020603050405020304" pitchFamily="18" charset="0"/>
              </a:rPr>
              <a:t>3- As empresas atacadistas e as empresas varejistas, via de regra, têm como clientes, respectivamente:</a:t>
            </a:r>
          </a:p>
          <a:p>
            <a:pPr marL="0" indent="0" algn="just">
              <a:lnSpc>
                <a:spcPct val="100000"/>
              </a:lnSpc>
              <a:spcBef>
                <a:spcPts val="0"/>
              </a:spcBef>
              <a:buNone/>
            </a:pPr>
            <a:r>
              <a:rPr lang="pt-BR" sz="1600" dirty="0">
                <a:latin typeface="Times New Roman" panose="02020603050405020304" pitchFamily="18" charset="0"/>
                <a:cs typeface="Times New Roman" panose="02020603050405020304" pitchFamily="18" charset="0"/>
              </a:rPr>
              <a:t>a) empresas distribuidoras e consumidores finais.</a:t>
            </a:r>
          </a:p>
          <a:p>
            <a:pPr marL="0" indent="0" algn="just">
              <a:lnSpc>
                <a:spcPct val="100000"/>
              </a:lnSpc>
              <a:spcBef>
                <a:spcPts val="0"/>
              </a:spcBef>
              <a:buNone/>
            </a:pPr>
            <a:r>
              <a:rPr lang="pt-BR" sz="1600" dirty="0">
                <a:latin typeface="Times New Roman" panose="02020603050405020304" pitchFamily="18" charset="0"/>
                <a:cs typeface="Times New Roman" panose="02020603050405020304" pitchFamily="18" charset="0"/>
              </a:rPr>
              <a:t>b) consumidores finais e empresas distribuidoras . </a:t>
            </a:r>
          </a:p>
          <a:p>
            <a:pPr marL="0" indent="0" algn="just">
              <a:lnSpc>
                <a:spcPct val="100000"/>
              </a:lnSpc>
              <a:spcBef>
                <a:spcPts val="0"/>
              </a:spcBef>
              <a:buNone/>
            </a:pPr>
            <a:r>
              <a:rPr lang="pt-BR" sz="1600" dirty="0">
                <a:latin typeface="Times New Roman" panose="02020603050405020304" pitchFamily="18" charset="0"/>
                <a:cs typeface="Times New Roman" panose="02020603050405020304" pitchFamily="18" charset="0"/>
              </a:rPr>
              <a:t>c) empresas industriais e empresas distribuidoras. </a:t>
            </a:r>
          </a:p>
          <a:p>
            <a:pPr marL="0" indent="0" algn="just">
              <a:lnSpc>
                <a:spcPct val="100000"/>
              </a:lnSpc>
              <a:spcBef>
                <a:spcPts val="0"/>
              </a:spcBef>
              <a:buNone/>
            </a:pPr>
            <a:r>
              <a:rPr lang="pt-BR" sz="1600" dirty="0">
                <a:latin typeface="Times New Roman" panose="02020603050405020304" pitchFamily="18" charset="0"/>
                <a:cs typeface="Times New Roman" panose="02020603050405020304" pitchFamily="18" charset="0"/>
              </a:rPr>
              <a:t>d) consumidores finais e empresas industriais.</a:t>
            </a:r>
          </a:p>
          <a:p>
            <a:pPr marL="0" indent="0" algn="just">
              <a:lnSpc>
                <a:spcPct val="100000"/>
              </a:lnSpc>
              <a:spcBef>
                <a:spcPts val="0"/>
              </a:spcBef>
              <a:buNone/>
            </a:pPr>
            <a:endParaRPr lang="pt-BR" sz="16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pt-BR" sz="1600" b="1" dirty="0">
                <a:latin typeface="Times New Roman" panose="02020603050405020304" pitchFamily="18" charset="0"/>
                <a:ea typeface="Calibri" panose="020F0502020204030204" pitchFamily="34" charset="0"/>
                <a:cs typeface="Times New Roman" panose="02020603050405020304" pitchFamily="18" charset="0"/>
              </a:rPr>
              <a:t>4- </a:t>
            </a:r>
            <a:r>
              <a:rPr lang="pt-BR" sz="1600" b="1" dirty="0">
                <a:effectLst/>
                <a:latin typeface="Times New Roman" panose="02020603050405020304" pitchFamily="18" charset="0"/>
                <a:ea typeface="Calibri" panose="020F0502020204030204" pitchFamily="34" charset="0"/>
                <a:cs typeface="Times New Roman" panose="02020603050405020304" pitchFamily="18" charset="0"/>
              </a:rPr>
              <a:t>Em geral, as sociedades simples</a:t>
            </a:r>
            <a:r>
              <a:rPr lang="pt-BR" sz="1600" b="1" dirty="0">
                <a:latin typeface="Times New Roman" panose="02020603050405020304" pitchFamily="18" charset="0"/>
                <a:ea typeface="Calibri" panose="020F0502020204030204" pitchFamily="34" charset="0"/>
                <a:cs typeface="Times New Roman" panose="02020603050405020304" pitchFamily="18" charset="0"/>
              </a:rPr>
              <a:t>:</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a) prestam serviços decorrentes de atividade intelectual.</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b) não têm como objetivo o lucro e são registradas obrigatoriamente na Junta Comercial.</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c) praticam atos de comércio sem visar ao lucro.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d) prestam serviços com fins lucrativos e praticam atos de comércio.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endParaRPr lang="pt-BR" sz="1600" dirty="0">
              <a:latin typeface="Times New Roman" panose="02020603050405020304" pitchFamily="18" charset="0"/>
              <a:cs typeface="Times New Roman" panose="02020603050405020304" pitchFamily="18" charset="0"/>
            </a:endParaRPr>
          </a:p>
          <a:p>
            <a:pPr>
              <a:spcBef>
                <a:spcPts val="0"/>
              </a:spcBef>
            </a:pPr>
            <a:endParaRPr lang="pt-BR" sz="1600" dirty="0">
              <a:latin typeface="Times New Roman" panose="02020603050405020304" pitchFamily="18" charset="0"/>
              <a:cs typeface="Times New Roman" panose="02020603050405020304" pitchFamily="18" charset="0"/>
            </a:endParaRPr>
          </a:p>
        </p:txBody>
      </p:sp>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latin typeface="Times New Roman" panose="02020603050405020304" pitchFamily="18" charset="0"/>
                <a:cs typeface="Times New Roman" panose="02020603050405020304" pitchFamily="18" charset="0"/>
              </a:rPr>
              <a:t>Exercício de Verificação</a:t>
            </a:r>
          </a:p>
        </p:txBody>
      </p:sp>
    </p:spTree>
    <p:extLst>
      <p:ext uri="{BB962C8B-B14F-4D97-AF65-F5344CB8AC3E}">
        <p14:creationId xmlns:p14="http://schemas.microsoft.com/office/powerpoint/2010/main" val="1225225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0EE80D3-30DC-494A-B1BB-49EED61D5A1F}"/>
              </a:ext>
            </a:extLst>
          </p:cNvPr>
          <p:cNvSpPr>
            <a:spLocks noGrp="1"/>
          </p:cNvSpPr>
          <p:nvPr>
            <p:ph idx="1"/>
          </p:nvPr>
        </p:nvSpPr>
        <p:spPr>
          <a:xfrm>
            <a:off x="184825" y="973845"/>
            <a:ext cx="11894285" cy="5535038"/>
          </a:xfrm>
        </p:spPr>
        <p:txBody>
          <a:bodyPr>
            <a:noAutofit/>
          </a:bodyPr>
          <a:lstStyle/>
          <a:p>
            <a:pPr marL="0" indent="0" algn="just">
              <a:lnSpc>
                <a:spcPct val="100000"/>
              </a:lnSpc>
              <a:spcBef>
                <a:spcPts val="0"/>
              </a:spcBef>
              <a:buNone/>
            </a:pPr>
            <a:r>
              <a:rPr lang="pt-BR" sz="1600" b="1" dirty="0">
                <a:latin typeface="Times New Roman" panose="02020603050405020304" pitchFamily="18" charset="0"/>
                <a:ea typeface="Calibri" panose="020F0502020204030204" pitchFamily="34" charset="0"/>
                <a:cs typeface="Times New Roman" panose="02020603050405020304" pitchFamily="18" charset="0"/>
              </a:rPr>
              <a:t>5- Sobre companhia de Capital Aberto, marque a alternativa falsa:</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a) todo o saldo do resultado líquido do exercício deve ser distribuído aos acionistas.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b) por força de legislação são sociedades empresárias.</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c) t</a:t>
            </a:r>
            <a:r>
              <a:rPr lang="pt-BR" sz="1600" dirty="0">
                <a:latin typeface="Times New Roman" panose="02020603050405020304" pitchFamily="18" charset="0"/>
                <a:ea typeface="Calibri" panose="020F0502020204030204" pitchFamily="34" charset="0"/>
                <a:cs typeface="Times New Roman" panose="02020603050405020304" pitchFamily="18" charset="0"/>
              </a:rPr>
              <a:t>em seu capital social divido em ações, podendo ser negociadas em bolsa de valores nacionais ou internacionais</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d) são sociedades que não visam lucro.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endParaRPr lang="pt-BR" sz="16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pt-BR" sz="1600" b="1" dirty="0">
                <a:latin typeface="Times New Roman" panose="02020603050405020304" pitchFamily="18" charset="0"/>
                <a:ea typeface="Calibri" panose="020F0502020204030204" pitchFamily="34" charset="0"/>
                <a:cs typeface="Times New Roman" panose="02020603050405020304" pitchFamily="18" charset="0"/>
              </a:rPr>
              <a:t>6- Sobre S</a:t>
            </a:r>
            <a:r>
              <a:rPr lang="pt-BR" sz="1600" b="1" dirty="0">
                <a:effectLst/>
                <a:latin typeface="Times New Roman" panose="02020603050405020304" pitchFamily="18" charset="0"/>
                <a:ea typeface="Calibri" panose="020F0502020204030204" pitchFamily="34" charset="0"/>
                <a:cs typeface="Times New Roman" panose="02020603050405020304" pitchFamily="18" charset="0"/>
              </a:rPr>
              <a:t>ociedades Comerciais </a:t>
            </a:r>
            <a:r>
              <a:rPr lang="pt-BR" sz="1600" b="1" dirty="0">
                <a:latin typeface="Times New Roman" panose="02020603050405020304" pitchFamily="18" charset="0"/>
                <a:ea typeface="Calibri" panose="020F0502020204030204" pitchFamily="34" charset="0"/>
                <a:cs typeface="Times New Roman" panose="02020603050405020304" pitchFamily="18" charset="0"/>
              </a:rPr>
              <a:t>L</a:t>
            </a:r>
            <a:r>
              <a:rPr lang="pt-BR" sz="1600" b="1" dirty="0">
                <a:effectLst/>
                <a:latin typeface="Times New Roman" panose="02020603050405020304" pitchFamily="18" charset="0"/>
                <a:ea typeface="Calibri" panose="020F0502020204030204" pitchFamily="34" charset="0"/>
                <a:cs typeface="Times New Roman" panose="02020603050405020304" pitchFamily="18" charset="0"/>
              </a:rPr>
              <a:t>imitadas, marque a alternativa falsa.</a:t>
            </a:r>
            <a:endParaRPr lang="pt-BR"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buAutoNum type="alphaLcParenR"/>
            </a:pPr>
            <a:r>
              <a:rPr lang="pt-BR" sz="1600" b="0" i="0" dirty="0">
                <a:solidFill>
                  <a:srgbClr val="000000"/>
                </a:solidFill>
                <a:effectLst/>
                <a:latin typeface="Times New Roman" panose="02020603050405020304" pitchFamily="18" charset="0"/>
                <a:cs typeface="Times New Roman" panose="02020603050405020304" pitchFamily="18" charset="0"/>
              </a:rPr>
              <a:t>personalização da sociedade limitada </a:t>
            </a:r>
            <a:r>
              <a:rPr lang="pt-BR" sz="1600" i="0" dirty="0">
                <a:solidFill>
                  <a:srgbClr val="000000"/>
                </a:solidFill>
                <a:effectLst/>
                <a:latin typeface="Times New Roman" panose="02020603050405020304" pitchFamily="18" charset="0"/>
                <a:cs typeface="Times New Roman" panose="02020603050405020304" pitchFamily="18" charset="0"/>
              </a:rPr>
              <a:t>implica a separação patrimonial entre a pessoa jurídica e seus membros</a:t>
            </a:r>
          </a:p>
          <a:p>
            <a:pPr marL="0" indent="0" algn="just">
              <a:lnSpc>
                <a:spcPct val="100000"/>
              </a:lnSpc>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b</a:t>
            </a:r>
            <a:r>
              <a:rPr lang="pt-BR"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600" i="0" dirty="0">
                <a:solidFill>
                  <a:srgbClr val="000000"/>
                </a:solidFill>
                <a:effectLst/>
                <a:latin typeface="Times New Roman" panose="02020603050405020304" pitchFamily="18" charset="0"/>
                <a:cs typeface="Times New Roman" panose="02020603050405020304" pitchFamily="18" charset="0"/>
              </a:rPr>
              <a:t>os sócios não são responsáveis pelas dívidas sociais das sociedades limitadas, respondendo </a:t>
            </a:r>
            <a:r>
              <a:rPr lang="pt-BR" sz="1600" b="0" i="0" dirty="0">
                <a:solidFill>
                  <a:srgbClr val="000000"/>
                </a:solidFill>
                <a:effectLst/>
                <a:latin typeface="Times New Roman" panose="02020603050405020304" pitchFamily="18" charset="0"/>
                <a:cs typeface="Times New Roman" panose="02020603050405020304" pitchFamily="18" charset="0"/>
              </a:rPr>
              <a:t>apenas pelo valor das quotas com que se comprometem no contrato social. </a:t>
            </a:r>
          </a:p>
          <a:p>
            <a:pPr marL="0" indent="0" algn="just">
              <a:lnSpc>
                <a:spcPct val="100000"/>
              </a:lnSpc>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c) c</a:t>
            </a:r>
            <a:r>
              <a:rPr lang="pt-BR" sz="1600" b="0" i="0" dirty="0">
                <a:solidFill>
                  <a:srgbClr val="000000"/>
                </a:solidFill>
                <a:effectLst/>
                <a:latin typeface="Times New Roman" panose="02020603050405020304" pitchFamily="18" charset="0"/>
                <a:cs typeface="Times New Roman" panose="02020603050405020304" pitchFamily="18" charset="0"/>
              </a:rPr>
              <a:t>ada sócio tem seus direitos e deveres, não podendo as obrigações de um serem imputadas a outros.</a:t>
            </a:r>
            <a:endParaRPr lang="pt-BR"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d) </a:t>
            </a:r>
            <a:r>
              <a:rPr lang="pt-BR" sz="1600" i="0" dirty="0">
                <a:solidFill>
                  <a:srgbClr val="000000"/>
                </a:solidFill>
                <a:effectLst/>
                <a:latin typeface="Times New Roman" panose="02020603050405020304" pitchFamily="18" charset="0"/>
                <a:cs typeface="Times New Roman" panose="02020603050405020304" pitchFamily="18" charset="0"/>
              </a:rPr>
              <a:t>os sócios são responsáveis pelas dívidas sociais das sociedades limitadas</a:t>
            </a:r>
            <a:r>
              <a:rPr lang="pt-BR" sz="1600" b="1" i="0" dirty="0">
                <a:solidFill>
                  <a:srgbClr val="000000"/>
                </a:solidFill>
                <a:effectLst/>
                <a:latin typeface="Times New Roman" panose="02020603050405020304" pitchFamily="18" charset="0"/>
                <a:cs typeface="Times New Roman" panose="02020603050405020304" pitchFamily="18" charset="0"/>
              </a:rPr>
              <a:t>.</a:t>
            </a:r>
          </a:p>
          <a:p>
            <a:pPr marL="0" indent="0" algn="just">
              <a:lnSpc>
                <a:spcPct val="100000"/>
              </a:lnSpc>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00000"/>
              </a:lnSpc>
              <a:spcBef>
                <a:spcPts val="0"/>
              </a:spcBef>
              <a:buNone/>
            </a:pPr>
            <a:r>
              <a:rPr lang="pt-BR" sz="1600" b="1" dirty="0">
                <a:latin typeface="Times New Roman" panose="02020603050405020304" pitchFamily="18" charset="0"/>
                <a:ea typeface="Calibri" panose="020F0502020204030204" pitchFamily="34" charset="0"/>
                <a:cs typeface="Times New Roman" panose="02020603050405020304" pitchFamily="18" charset="0"/>
              </a:rPr>
              <a:t>7- </a:t>
            </a:r>
            <a:r>
              <a:rPr lang="pt-BR" sz="1600" b="1" dirty="0">
                <a:effectLst/>
                <a:latin typeface="Times New Roman" panose="02020603050405020304" pitchFamily="18" charset="0"/>
                <a:ea typeface="Calibri" panose="020F0502020204030204" pitchFamily="34" charset="0"/>
                <a:cs typeface="Times New Roman" panose="02020603050405020304" pitchFamily="18" charset="0"/>
              </a:rPr>
              <a:t>Em geral, os recursos para a formação do capital social de uma companhia fechada</a:t>
            </a:r>
            <a:r>
              <a:rPr lang="pt-BR" sz="1600" b="1" dirty="0">
                <a:latin typeface="Times New Roman" panose="02020603050405020304" pitchFamily="18" charset="0"/>
                <a:ea typeface="Calibri" panose="020F0502020204030204" pitchFamily="34" charset="0"/>
                <a:cs typeface="Times New Roman" panose="02020603050405020304" pitchFamily="18" charset="0"/>
              </a:rPr>
              <a:t>:</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a) são obtidos pela venda, pela companhia, de debêntures ao público investidor.</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b) são obtidos pela colocação de suas ações nas Bolsas de Valores.</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c) são obtidos diretamente dos acionistas que subscrevem suas ações.</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d) são obtidos por meio de empréstimos contraídos pela própria companhia.</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endParaRPr lang="pt-BR"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pt-BR" sz="1600" b="1" dirty="0">
                <a:latin typeface="Times New Roman" panose="02020603050405020304" pitchFamily="18" charset="0"/>
                <a:ea typeface="Calibri" panose="020F0502020204030204" pitchFamily="34" charset="0"/>
                <a:cs typeface="Times New Roman" panose="02020603050405020304" pitchFamily="18" charset="0"/>
              </a:rPr>
              <a:t>8</a:t>
            </a:r>
            <a:r>
              <a:rPr lang="pt-BR" sz="1600" b="1" dirty="0">
                <a:effectLst/>
                <a:latin typeface="Times New Roman" panose="02020603050405020304" pitchFamily="18" charset="0"/>
                <a:ea typeface="Calibri" panose="020F0502020204030204" pitchFamily="34" charset="0"/>
                <a:cs typeface="Times New Roman" panose="02020603050405020304" pitchFamily="18" charset="0"/>
              </a:rPr>
              <a:t>-  As ações ordinárias das sociedades anônimas</a:t>
            </a:r>
            <a:r>
              <a:rPr lang="pt-BR" sz="1600" b="1" dirty="0">
                <a:latin typeface="Times New Roman" panose="02020603050405020304" pitchFamily="18" charset="0"/>
                <a:ea typeface="Calibri" panose="020F0502020204030204" pitchFamily="34" charset="0"/>
                <a:cs typeface="Times New Roman" panose="02020603050405020304" pitchFamily="18" charset="0"/>
              </a:rPr>
              <a:t>:</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a) normalmente possuem direito ao voto.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b) têm prioridade na distribuição de dividendos, mas não possuem o direito ao voto.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c) podem ser dotadas de privilégios nas companhias fechadas.</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d) são obrigatoriamente da forma “ao portador”, com direito a voto nas Assembleias Gerais.</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Bef>
                <a:spcPts val="0"/>
              </a:spcBef>
            </a:pPr>
            <a:endParaRPr lang="pt-BR" sz="1600" dirty="0"/>
          </a:p>
          <a:p>
            <a:pPr algn="just">
              <a:lnSpc>
                <a:spcPct val="100000"/>
              </a:lnSpc>
              <a:spcBef>
                <a:spcPts val="0"/>
              </a:spcBef>
            </a:pPr>
            <a:endParaRPr lang="pt-BR"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Bef>
                <a:spcPts val="0"/>
              </a:spcBef>
              <a:buNone/>
            </a:pP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Bef>
                <a:spcPts val="0"/>
              </a:spcBef>
            </a:pPr>
            <a:endParaRPr lang="pt-BR"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Bef>
                <a:spcPts val="0"/>
              </a:spcBef>
              <a:buNone/>
            </a:pPr>
            <a:endParaRPr lang="pt-BR" sz="1600" dirty="0"/>
          </a:p>
        </p:txBody>
      </p:sp>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latin typeface="Times New Roman" panose="02020603050405020304" pitchFamily="18" charset="0"/>
                <a:cs typeface="Times New Roman" panose="02020603050405020304" pitchFamily="18" charset="0"/>
              </a:rPr>
              <a:t>Exercício de Verificação</a:t>
            </a:r>
          </a:p>
        </p:txBody>
      </p:sp>
    </p:spTree>
    <p:extLst>
      <p:ext uri="{BB962C8B-B14F-4D97-AF65-F5344CB8AC3E}">
        <p14:creationId xmlns:p14="http://schemas.microsoft.com/office/powerpoint/2010/main" val="2995040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0EE80D3-30DC-494A-B1BB-49EED61D5A1F}"/>
              </a:ext>
            </a:extLst>
          </p:cNvPr>
          <p:cNvSpPr>
            <a:spLocks noGrp="1"/>
          </p:cNvSpPr>
          <p:nvPr>
            <p:ph idx="1"/>
          </p:nvPr>
        </p:nvSpPr>
        <p:spPr>
          <a:xfrm>
            <a:off x="0" y="1177046"/>
            <a:ext cx="4368800" cy="5257621"/>
          </a:xfrm>
        </p:spPr>
        <p:txBody>
          <a:bodyPr>
            <a:normAutofit lnSpcReduction="10000"/>
          </a:bodyPr>
          <a:lstStyle/>
          <a:p>
            <a:pPr marL="0" indent="0" algn="ctr">
              <a:buNone/>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ctr">
              <a:buNone/>
            </a:pPr>
            <a:endParaRPr lang="pt-BR"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O processo de constituição de uma sociedade envolve diversas etapas.</a:t>
            </a:r>
          </a:p>
          <a:p>
            <a:pPr marL="0" indent="0" algn="ctr">
              <a:buNone/>
            </a:pP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Uma empresa primeiro nasce no ideal de seus futuros sócios ou acionistas, passa por momentos de reflexão e consultoria contábil, administrativa e jurídica e, após o aprimoramento da ideia de negócio existem as etapas oficias e regulamentadas para efetivamente se reconhecer a existência da empresa. </a:t>
            </a:r>
          </a:p>
          <a:p>
            <a:pPr marL="0" indent="0" algn="ctr">
              <a:buNone/>
            </a:pPr>
            <a:endParaRPr lang="pt-BR"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r>
              <a:rPr lang="pt-BR" sz="1800" dirty="0">
                <a:latin typeface="Times New Roman" panose="02020603050405020304" pitchFamily="18" charset="0"/>
                <a:ea typeface="Calibri" panose="020F0502020204030204" pitchFamily="34" charset="0"/>
                <a:cs typeface="Times New Roman" panose="02020603050405020304" pitchFamily="18" charset="0"/>
              </a:rPr>
              <a:t>Ver vídeos:</a:t>
            </a:r>
          </a:p>
          <a:p>
            <a:pPr marL="0" indent="0" algn="ctr">
              <a:buNone/>
            </a:pPr>
            <a:r>
              <a:rPr lang="pt-BR" sz="12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https://www.youtube.com/watch?v=gtNlIr4ehlo</a:t>
            </a:r>
            <a:endParaRPr lang="pt-B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r>
              <a:rPr lang="pt-BR" sz="1200" dirty="0">
                <a:effectLst/>
                <a:latin typeface="Times New Roman" panose="02020603050405020304" pitchFamily="18" charset="0"/>
                <a:ea typeface="Calibri" panose="020F0502020204030204" pitchFamily="34" charset="0"/>
                <a:cs typeface="Times New Roman" panose="02020603050405020304" pitchFamily="18" charset="0"/>
              </a:rPr>
              <a:t>https://www.youtube.com/watch?v=KileMk0cPHo</a:t>
            </a:r>
          </a:p>
          <a:p>
            <a:pPr marL="0" indent="0" algn="ctr">
              <a:buNone/>
            </a:pPr>
            <a:r>
              <a:rPr lang="pt-BR" sz="1800" dirty="0">
                <a:latin typeface="Times New Roman" panose="02020603050405020304" pitchFamily="18" charset="0"/>
                <a:ea typeface="Calibri" panose="020F0502020204030204" pitchFamily="34" charset="0"/>
                <a:cs typeface="Times New Roman" panose="02020603050405020304" pitchFamily="18" charset="0"/>
              </a:rPr>
              <a:t>	</a:t>
            </a:r>
            <a:endParaRPr lang="pt-BR" dirty="0"/>
          </a:p>
        </p:txBody>
      </p:sp>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effectLst/>
                <a:latin typeface="Times New Roman" panose="02020603050405020304" pitchFamily="18" charset="0"/>
                <a:ea typeface="Calibri" panose="020F0502020204030204" pitchFamily="34" charset="0"/>
                <a:cs typeface="Times New Roman" panose="02020603050405020304" pitchFamily="18" charset="0"/>
              </a:rPr>
              <a:t>Constituição e Registro de Empresas Comerciais</a:t>
            </a: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Imagem 4">
            <a:extLst>
              <a:ext uri="{FF2B5EF4-FFF2-40B4-BE49-F238E27FC236}">
                <a16:creationId xmlns:a16="http://schemas.microsoft.com/office/drawing/2014/main" id="{6C87092D-5638-4E85-A5EF-E504BFDD2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800" y="992223"/>
            <a:ext cx="7823200" cy="5950444"/>
          </a:xfrm>
          <a:prstGeom prst="rect">
            <a:avLst/>
          </a:prstGeom>
        </p:spPr>
      </p:pic>
    </p:spTree>
    <p:extLst>
      <p:ext uri="{BB962C8B-B14F-4D97-AF65-F5344CB8AC3E}">
        <p14:creationId xmlns:p14="http://schemas.microsoft.com/office/powerpoint/2010/main" val="800192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0EE80D3-30DC-494A-B1BB-49EED61D5A1F}"/>
              </a:ext>
            </a:extLst>
          </p:cNvPr>
          <p:cNvSpPr>
            <a:spLocks noGrp="1"/>
          </p:cNvSpPr>
          <p:nvPr>
            <p:ph idx="1"/>
          </p:nvPr>
        </p:nvSpPr>
        <p:spPr>
          <a:xfrm>
            <a:off x="184826" y="1177047"/>
            <a:ext cx="11819106" cy="5535038"/>
          </a:xfrm>
        </p:spPr>
        <p:txBody>
          <a:bodyPr>
            <a:normAutofit/>
          </a:bodyPr>
          <a:lstStyle/>
          <a:p>
            <a:pPr algn="ctr"/>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O procedimento de registro de uma sociedade detém certo grau de burocracia que são apuradas em cada um dos órgãos que mantém relação com a entidade proposta</a:t>
            </a: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 sendo eles, especialmente os elencados na sequência.</a:t>
            </a:r>
          </a:p>
          <a:p>
            <a:endParaRPr lang="pt-BR"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pt-BR" sz="2000" b="1" dirty="0">
                <a:latin typeface="Times New Roman" panose="02020603050405020304" pitchFamily="18" charset="0"/>
                <a:ea typeface="Calibri" panose="020F0502020204030204" pitchFamily="34" charset="0"/>
              </a:rPr>
              <a:t>Você já pensou em constituir o seu próprio negócio?</a:t>
            </a:r>
          </a:p>
          <a:p>
            <a:pPr algn="ctr"/>
            <a:r>
              <a:rPr lang="pt-BR" sz="2000" b="1" dirty="0">
                <a:latin typeface="Times New Roman" panose="02020603050405020304" pitchFamily="18" charset="0"/>
                <a:ea typeface="Calibri" panose="020F0502020204030204" pitchFamily="34" charset="0"/>
              </a:rPr>
              <a:t> Quais seriam os principais desafios?</a:t>
            </a:r>
            <a:endParaRPr lang="pt-BR" sz="2000"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pt-BR"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t-BR" sz="2000" dirty="0">
              <a:latin typeface="Times New Roman" panose="02020603050405020304" pitchFamily="18" charset="0"/>
              <a:cs typeface="Times New Roman" panose="02020603050405020304" pitchFamily="18" charset="0"/>
            </a:endParaRPr>
          </a:p>
          <a:p>
            <a:endParaRPr lang="pt-BR" sz="2000" dirty="0">
              <a:latin typeface="Times New Roman" panose="02020603050405020304" pitchFamily="18" charset="0"/>
              <a:cs typeface="Times New Roman" panose="02020603050405020304" pitchFamily="18" charset="0"/>
            </a:endParaRPr>
          </a:p>
        </p:txBody>
      </p:sp>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effectLst/>
                <a:latin typeface="Times New Roman" panose="02020603050405020304" pitchFamily="18" charset="0"/>
                <a:ea typeface="Calibri" panose="020F0502020204030204" pitchFamily="34" charset="0"/>
                <a:cs typeface="Times New Roman" panose="02020603050405020304" pitchFamily="18" charset="0"/>
              </a:rPr>
              <a:t>Constituição e Registro de Empresas Comerciais</a:t>
            </a: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Imagem 4">
            <a:extLst>
              <a:ext uri="{FF2B5EF4-FFF2-40B4-BE49-F238E27FC236}">
                <a16:creationId xmlns:a16="http://schemas.microsoft.com/office/drawing/2014/main" id="{A2A1FE7E-B9F6-4E66-AAC1-A3948A0A7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3810" y="5031006"/>
            <a:ext cx="2752725" cy="1657350"/>
          </a:xfrm>
          <a:prstGeom prst="rect">
            <a:avLst/>
          </a:prstGeom>
        </p:spPr>
      </p:pic>
      <p:pic>
        <p:nvPicPr>
          <p:cNvPr id="7" name="Imagem 6">
            <a:extLst>
              <a:ext uri="{FF2B5EF4-FFF2-40B4-BE49-F238E27FC236}">
                <a16:creationId xmlns:a16="http://schemas.microsoft.com/office/drawing/2014/main" id="{E2AF5615-F004-4C52-99C1-2AE110334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109" y="3492542"/>
            <a:ext cx="4238979" cy="2993672"/>
          </a:xfrm>
          <a:prstGeom prst="rect">
            <a:avLst/>
          </a:prstGeom>
        </p:spPr>
      </p:pic>
      <p:pic>
        <p:nvPicPr>
          <p:cNvPr id="9" name="Imagem 8">
            <a:extLst>
              <a:ext uri="{FF2B5EF4-FFF2-40B4-BE49-F238E27FC236}">
                <a16:creationId xmlns:a16="http://schemas.microsoft.com/office/drawing/2014/main" id="{6FD5F9D6-1FEA-4B33-9006-ED54352931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3917" y="3504734"/>
            <a:ext cx="4032033" cy="2993672"/>
          </a:xfrm>
          <a:prstGeom prst="rect">
            <a:avLst/>
          </a:prstGeom>
        </p:spPr>
      </p:pic>
      <p:pic>
        <p:nvPicPr>
          <p:cNvPr id="11" name="Imagem 10">
            <a:extLst>
              <a:ext uri="{FF2B5EF4-FFF2-40B4-BE49-F238E27FC236}">
                <a16:creationId xmlns:a16="http://schemas.microsoft.com/office/drawing/2014/main" id="{72C369BF-7892-4EB3-BF77-E6076B404F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23347" y="2473670"/>
            <a:ext cx="3110511" cy="2448286"/>
          </a:xfrm>
          <a:prstGeom prst="rect">
            <a:avLst/>
          </a:prstGeom>
        </p:spPr>
      </p:pic>
    </p:spTree>
    <p:extLst>
      <p:ext uri="{BB962C8B-B14F-4D97-AF65-F5344CB8AC3E}">
        <p14:creationId xmlns:p14="http://schemas.microsoft.com/office/powerpoint/2010/main" val="188235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0EE80D3-30DC-494A-B1BB-49EED61D5A1F}"/>
              </a:ext>
            </a:extLst>
          </p:cNvPr>
          <p:cNvSpPr>
            <a:spLocks noGrp="1"/>
          </p:cNvSpPr>
          <p:nvPr>
            <p:ph idx="1"/>
          </p:nvPr>
        </p:nvSpPr>
        <p:spPr>
          <a:xfrm>
            <a:off x="184826" y="1177047"/>
            <a:ext cx="11819106" cy="5535038"/>
          </a:xfrm>
        </p:spPr>
        <p:txBody>
          <a:bodyPr>
            <a:normAutofit/>
          </a:bodyPr>
          <a:lstStyle/>
          <a:p>
            <a:endParaRPr lang="pt-BR" sz="2000" dirty="0">
              <a:latin typeface="Times New Roman" panose="02020603050405020304" pitchFamily="18" charset="0"/>
              <a:cs typeface="Times New Roman" panose="02020603050405020304" pitchFamily="18" charset="0"/>
            </a:endParaRPr>
          </a:p>
          <a:p>
            <a:endParaRPr lang="pt-BR" sz="2000" dirty="0">
              <a:latin typeface="Times New Roman" panose="02020603050405020304" pitchFamily="18" charset="0"/>
              <a:cs typeface="Times New Roman" panose="02020603050405020304" pitchFamily="18" charset="0"/>
            </a:endParaRPr>
          </a:p>
        </p:txBody>
      </p:sp>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effectLst/>
                <a:latin typeface="Times New Roman" panose="02020603050405020304" pitchFamily="18" charset="0"/>
                <a:ea typeface="Calibri" panose="020F0502020204030204" pitchFamily="34" charset="0"/>
                <a:cs typeface="Times New Roman" panose="02020603050405020304" pitchFamily="18" charset="0"/>
              </a:rPr>
              <a:t>Constituição e Registro de Empresas Comerciais</a:t>
            </a: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Imagem 6">
            <a:extLst>
              <a:ext uri="{FF2B5EF4-FFF2-40B4-BE49-F238E27FC236}">
                <a16:creationId xmlns:a16="http://schemas.microsoft.com/office/drawing/2014/main" id="{E2AF5615-F004-4C52-99C1-2AE110334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09" y="1603022"/>
            <a:ext cx="5074358" cy="4041947"/>
          </a:xfrm>
          <a:prstGeom prst="rect">
            <a:avLst/>
          </a:prstGeom>
        </p:spPr>
      </p:pic>
      <p:sp>
        <p:nvSpPr>
          <p:cNvPr id="2" name="CaixaDeTexto 1">
            <a:extLst>
              <a:ext uri="{FF2B5EF4-FFF2-40B4-BE49-F238E27FC236}">
                <a16:creationId xmlns:a16="http://schemas.microsoft.com/office/drawing/2014/main" id="{55A493BC-E7A1-40B6-90D4-01A16E94679B}"/>
              </a:ext>
            </a:extLst>
          </p:cNvPr>
          <p:cNvSpPr txBox="1"/>
          <p:nvPr/>
        </p:nvSpPr>
        <p:spPr>
          <a:xfrm>
            <a:off x="5350933" y="1940096"/>
            <a:ext cx="6652999" cy="3477875"/>
          </a:xfrm>
          <a:prstGeom prst="rect">
            <a:avLst/>
          </a:prstGeom>
          <a:noFill/>
        </p:spPr>
        <p:txBody>
          <a:bodyPr wrap="square" rtlCol="0">
            <a:spAutoFit/>
          </a:bodyPr>
          <a:lstStyle/>
          <a:p>
            <a:pPr marL="342900" lvl="0" indent="-342900" algn="just">
              <a:buFont typeface="Symbol" panose="05050102010706020507" pitchFamily="18" charset="2"/>
              <a:buChar char=""/>
            </a:pPr>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Exigências da Prefeitura Municipal:</a:t>
            </a:r>
          </a:p>
          <a:p>
            <a:pPr marL="742950" lvl="1" indent="-285750" algn="just">
              <a:buFont typeface="Courier New" panose="02070309020205020404" pitchFamily="49" charset="0"/>
              <a:buChar char="o"/>
            </a:pP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Consulta de endereço;</a:t>
            </a:r>
          </a:p>
          <a:p>
            <a:pPr marL="742950" lvl="1" indent="-285750" algn="just">
              <a:buFont typeface="Courier New" panose="02070309020205020404" pitchFamily="49" charset="0"/>
              <a:buChar char="o"/>
            </a:pP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Requisição do alvará de localização e funcionamento;</a:t>
            </a:r>
          </a:p>
          <a:p>
            <a:pPr marL="742950" lvl="1" indent="-285750" algn="just">
              <a:buFont typeface="Courier New" panose="02070309020205020404" pitchFamily="49" charset="0"/>
              <a:buChar char="o"/>
            </a:pP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Comprovação do IPTU do estabelecimento sede em dia;</a:t>
            </a:r>
          </a:p>
          <a:p>
            <a:pPr marL="742950" lvl="1" indent="-285750" algn="just">
              <a:buFont typeface="Courier New" panose="02070309020205020404" pitchFamily="49" charset="0"/>
              <a:buChar char="o"/>
            </a:pP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Apresentação da licença do Corpo de Bombeiro;</a:t>
            </a:r>
          </a:p>
          <a:p>
            <a:pPr marL="742950" lvl="1" indent="-285750" algn="just">
              <a:buFont typeface="Courier New" panose="02070309020205020404" pitchFamily="49" charset="0"/>
              <a:buChar char="o"/>
            </a:pP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Se imóvel alugado apresentar contrato de locação, reconhecido em Cartório;</a:t>
            </a:r>
          </a:p>
          <a:p>
            <a:pPr marL="742950" lvl="1" indent="-285750" algn="just">
              <a:buFont typeface="Courier New" panose="02070309020205020404" pitchFamily="49" charset="0"/>
              <a:buChar char="o"/>
            </a:pPr>
            <a:r>
              <a:rPr lang="pt-BR" sz="2000" u="sng" dirty="0">
                <a:effectLst/>
                <a:latin typeface="Times New Roman" panose="02020603050405020304" pitchFamily="18" charset="0"/>
                <a:ea typeface="Calibri" panose="020F0502020204030204" pitchFamily="34" charset="0"/>
                <a:cs typeface="Times New Roman" panose="02020603050405020304" pitchFamily="18" charset="0"/>
              </a:rPr>
              <a:t>Recolhimento de taxas pertinentes aos serviços específicos de abertura de empresas na prefeitura municipal.</a:t>
            </a:r>
          </a:p>
          <a:p>
            <a:endParaRPr lang="pt-B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2635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0EE80D3-30DC-494A-B1BB-49EED61D5A1F}"/>
              </a:ext>
            </a:extLst>
          </p:cNvPr>
          <p:cNvSpPr>
            <a:spLocks noGrp="1"/>
          </p:cNvSpPr>
          <p:nvPr>
            <p:ph idx="1"/>
          </p:nvPr>
        </p:nvSpPr>
        <p:spPr>
          <a:xfrm>
            <a:off x="4549422" y="2215622"/>
            <a:ext cx="7454509" cy="3482411"/>
          </a:xfrm>
        </p:spPr>
        <p:txBody>
          <a:bodyPr>
            <a:normAutofit/>
          </a:bodyPr>
          <a:lstStyle/>
          <a:p>
            <a:pPr marL="342900" lvl="0" indent="-342900" algn="just">
              <a:buFont typeface="Symbol" panose="05050102010706020507" pitchFamily="18" charset="2"/>
              <a:buChar char=""/>
            </a:pPr>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Exigências da Junta Comercial do Estado:</a:t>
            </a:r>
          </a:p>
          <a:p>
            <a:pPr marL="742950" lvl="1" indent="-285750" algn="just">
              <a:buFont typeface="Courier New" panose="02070309020205020404" pitchFamily="49" charset="0"/>
              <a:buChar char="o"/>
            </a:pP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Requisição de pesquisa de nome empresarial;</a:t>
            </a:r>
          </a:p>
          <a:p>
            <a:pPr marL="742950" lvl="1" indent="-285750" algn="just">
              <a:buFont typeface="Courier New" panose="02070309020205020404" pitchFamily="49" charset="0"/>
              <a:buChar char="o"/>
            </a:pP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Apresentação do Contrato ou Estatuto Social (contendo dentre outros itens: as definições claras sobre o interesse das partes na constituição da sociedade, o objeto de atividade dela, a descrição dos aspectos societários, a maneira de integralização das quotas/ações e prazos para integralização);</a:t>
            </a:r>
          </a:p>
          <a:p>
            <a:pPr marL="742950" lvl="1" indent="-285750" algn="just">
              <a:buFont typeface="Courier New" panose="02070309020205020404" pitchFamily="49" charset="0"/>
              <a:buChar char="o"/>
            </a:pP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Apresentação das cópias dos documentos pessoais dos sócios ao processo de abertura;</a:t>
            </a:r>
          </a:p>
          <a:p>
            <a:pPr marL="742950" lvl="1" indent="-285750" algn="just">
              <a:buFont typeface="Courier New" panose="02070309020205020404" pitchFamily="49" charset="0"/>
              <a:buChar char="o"/>
            </a:pPr>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Recolhimento de taxas pertinentes aos serviços específicos de abertura de empresas na Junta Comercial do Estado.</a:t>
            </a:r>
          </a:p>
          <a:p>
            <a:endParaRPr lang="pt-BR" sz="2000" dirty="0">
              <a:latin typeface="Times New Roman" panose="02020603050405020304" pitchFamily="18" charset="0"/>
              <a:cs typeface="Times New Roman" panose="02020603050405020304" pitchFamily="18" charset="0"/>
            </a:endParaRPr>
          </a:p>
        </p:txBody>
      </p:sp>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effectLst/>
                <a:latin typeface="Times New Roman" panose="02020603050405020304" pitchFamily="18" charset="0"/>
                <a:ea typeface="Calibri" panose="020F0502020204030204" pitchFamily="34" charset="0"/>
                <a:cs typeface="Times New Roman" panose="02020603050405020304" pitchFamily="18" charset="0"/>
              </a:rPr>
              <a:t>Constituição e Registro de Empresas Comerciais</a:t>
            </a: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Imagem 4">
            <a:extLst>
              <a:ext uri="{FF2B5EF4-FFF2-40B4-BE49-F238E27FC236}">
                <a16:creationId xmlns:a16="http://schemas.microsoft.com/office/drawing/2014/main" id="{A80DA279-8E7C-4C2C-BE10-52FC6DC4A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70" y="2184610"/>
            <a:ext cx="4112998" cy="3482411"/>
          </a:xfrm>
          <a:prstGeom prst="rect">
            <a:avLst/>
          </a:prstGeom>
        </p:spPr>
      </p:pic>
    </p:spTree>
    <p:extLst>
      <p:ext uri="{BB962C8B-B14F-4D97-AF65-F5344CB8AC3E}">
        <p14:creationId xmlns:p14="http://schemas.microsoft.com/office/powerpoint/2010/main" val="1055312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effectLst/>
                <a:latin typeface="Times New Roman" panose="02020603050405020304" pitchFamily="18" charset="0"/>
                <a:ea typeface="Calibri" panose="020F0502020204030204" pitchFamily="34" charset="0"/>
                <a:cs typeface="Times New Roman" panose="02020603050405020304" pitchFamily="18" charset="0"/>
              </a:rPr>
              <a:t>Constituição e Registro de Empresas Comerciais</a:t>
            </a: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Imagem 4">
            <a:extLst>
              <a:ext uri="{FF2B5EF4-FFF2-40B4-BE49-F238E27FC236}">
                <a16:creationId xmlns:a16="http://schemas.microsoft.com/office/drawing/2014/main" id="{D6F59938-5BA5-4338-ADBF-686AAD12D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757" y="1177047"/>
            <a:ext cx="4176888" cy="2819218"/>
          </a:xfrm>
          <a:prstGeom prst="rect">
            <a:avLst/>
          </a:prstGeom>
        </p:spPr>
      </p:pic>
      <p:pic>
        <p:nvPicPr>
          <p:cNvPr id="6" name="Imagem 5">
            <a:extLst>
              <a:ext uri="{FF2B5EF4-FFF2-40B4-BE49-F238E27FC236}">
                <a16:creationId xmlns:a16="http://schemas.microsoft.com/office/drawing/2014/main" id="{4E486BD5-E018-45C8-BBF3-040976BBD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610" y="1309510"/>
            <a:ext cx="3155301" cy="2483556"/>
          </a:xfrm>
          <a:prstGeom prst="rect">
            <a:avLst/>
          </a:prstGeom>
        </p:spPr>
      </p:pic>
      <p:sp>
        <p:nvSpPr>
          <p:cNvPr id="2" name="CaixaDeTexto 1">
            <a:extLst>
              <a:ext uri="{FF2B5EF4-FFF2-40B4-BE49-F238E27FC236}">
                <a16:creationId xmlns:a16="http://schemas.microsoft.com/office/drawing/2014/main" id="{21A2FCF9-8521-47AB-8857-B4DEBDD784F1}"/>
              </a:ext>
            </a:extLst>
          </p:cNvPr>
          <p:cNvSpPr txBox="1"/>
          <p:nvPr/>
        </p:nvSpPr>
        <p:spPr>
          <a:xfrm>
            <a:off x="406400" y="4018844"/>
            <a:ext cx="5046133" cy="1754326"/>
          </a:xfrm>
          <a:prstGeom prst="rect">
            <a:avLst/>
          </a:prstGeom>
          <a:noFill/>
        </p:spPr>
        <p:txBody>
          <a:bodyPr wrap="square" rtlCol="0">
            <a:spAutoFit/>
          </a:bodyPr>
          <a:lstStyle/>
          <a:p>
            <a:pPr marL="342900" lvl="0" indent="-342900" algn="just">
              <a:buFont typeface="Symbol" panose="05050102010706020507" pitchFamily="18" charset="2"/>
              <a:buChar char=""/>
            </a:pPr>
            <a:r>
              <a:rPr lang="pt-BR" b="1" dirty="0">
                <a:effectLst/>
                <a:latin typeface="Times New Roman" panose="02020603050405020304" pitchFamily="18" charset="0"/>
                <a:ea typeface="Calibri" panose="020F0502020204030204" pitchFamily="34" charset="0"/>
                <a:cs typeface="Times New Roman" panose="02020603050405020304" pitchFamily="18" charset="0"/>
              </a:rPr>
              <a:t>Exigências da Receita Federal:</a:t>
            </a:r>
          </a:p>
          <a:p>
            <a:pPr marL="742950" lvl="1" indent="-285750" algn="just">
              <a:buFont typeface="Courier New" panose="02070309020205020404" pitchFamily="49" charset="0"/>
              <a:buChar char="o"/>
            </a:pPr>
            <a:r>
              <a:rPr lang="pt-BR" dirty="0">
                <a:effectLst/>
                <a:latin typeface="Times New Roman" panose="02020603050405020304" pitchFamily="18" charset="0"/>
                <a:ea typeface="Calibri" panose="020F0502020204030204" pitchFamily="34" charset="0"/>
                <a:cs typeface="Times New Roman" panose="02020603050405020304" pitchFamily="18" charset="0"/>
              </a:rPr>
              <a:t>Consulta a situação do CPF dos sócios da empresa na Receita Federal;</a:t>
            </a:r>
          </a:p>
          <a:p>
            <a:pPr marL="742950" lvl="1" indent="-285750" algn="just">
              <a:buFont typeface="Courier New" panose="02070309020205020404" pitchFamily="49" charset="0"/>
              <a:buChar char="o"/>
            </a:pPr>
            <a:r>
              <a:rPr lang="pt-BR" dirty="0">
                <a:effectLst/>
                <a:latin typeface="Times New Roman" panose="02020603050405020304" pitchFamily="18" charset="0"/>
                <a:ea typeface="Calibri" panose="020F0502020204030204" pitchFamily="34" charset="0"/>
                <a:cs typeface="Times New Roman" panose="02020603050405020304" pitchFamily="18" charset="0"/>
              </a:rPr>
              <a:t>Não havendo pendência dos sócios o cartão CNPJ da empresa será emitido;</a:t>
            </a:r>
          </a:p>
          <a:p>
            <a:endParaRPr lang="pt-BR" dirty="0">
              <a:latin typeface="Times New Roman" panose="02020603050405020304" pitchFamily="18" charset="0"/>
              <a:cs typeface="Times New Roman" panose="02020603050405020304" pitchFamily="18" charset="0"/>
            </a:endParaRPr>
          </a:p>
        </p:txBody>
      </p:sp>
      <p:sp>
        <p:nvSpPr>
          <p:cNvPr id="7" name="CaixaDeTexto 6">
            <a:extLst>
              <a:ext uri="{FF2B5EF4-FFF2-40B4-BE49-F238E27FC236}">
                <a16:creationId xmlns:a16="http://schemas.microsoft.com/office/drawing/2014/main" id="{CC43C746-64FF-4697-9FEB-8057DBAB19FA}"/>
              </a:ext>
            </a:extLst>
          </p:cNvPr>
          <p:cNvSpPr txBox="1"/>
          <p:nvPr/>
        </p:nvSpPr>
        <p:spPr>
          <a:xfrm>
            <a:off x="5983110" y="3996265"/>
            <a:ext cx="5802489" cy="2031325"/>
          </a:xfrm>
          <a:prstGeom prst="rect">
            <a:avLst/>
          </a:prstGeom>
          <a:noFill/>
        </p:spPr>
        <p:txBody>
          <a:bodyPr wrap="square" rtlCol="0">
            <a:spAutoFit/>
          </a:bodyPr>
          <a:lstStyle/>
          <a:p>
            <a:pPr marL="342900" lvl="0" indent="-342900" algn="just">
              <a:buFont typeface="Symbol" panose="05050102010706020507" pitchFamily="18" charset="2"/>
              <a:buChar char=""/>
            </a:pPr>
            <a:r>
              <a:rPr lang="pt-BR" b="1" dirty="0">
                <a:effectLst/>
                <a:latin typeface="Times New Roman" panose="02020603050405020304" pitchFamily="18" charset="0"/>
                <a:ea typeface="Calibri" panose="020F0502020204030204" pitchFamily="34" charset="0"/>
                <a:cs typeface="Times New Roman" panose="02020603050405020304" pitchFamily="18" charset="0"/>
              </a:rPr>
              <a:t>Cadastro na Previdência Social:</a:t>
            </a:r>
          </a:p>
          <a:p>
            <a:pPr marL="742950" lvl="1" indent="-285750" algn="just">
              <a:buFont typeface="Courier New" panose="02070309020205020404" pitchFamily="49" charset="0"/>
              <a:buChar char="o"/>
            </a:pPr>
            <a:r>
              <a:rPr lang="pt-BR" dirty="0">
                <a:effectLst/>
                <a:latin typeface="Times New Roman" panose="02020603050405020304" pitchFamily="18" charset="0"/>
                <a:ea typeface="Calibri" panose="020F0502020204030204" pitchFamily="34" charset="0"/>
                <a:cs typeface="Times New Roman" panose="02020603050405020304" pitchFamily="18" charset="0"/>
              </a:rPr>
              <a:t>A empresa precisa promover o cadastro na Previdência Social, independentemente de ter colaboradores a empregar nas atividades ou não, pois o(s) sócio(s) também geram responsabilidade previdenciárias à sociedade empresária.</a:t>
            </a:r>
          </a:p>
          <a:p>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100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1D7F07F4-1E31-4D6D-976A-4B1FB22C5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70" y="1906621"/>
            <a:ext cx="2354094" cy="2791839"/>
          </a:xfrm>
          <a:prstGeom prst="rect">
            <a:avLst/>
          </a:prstGeom>
        </p:spPr>
      </p:pic>
      <p:pic>
        <p:nvPicPr>
          <p:cNvPr id="9" name="Imagem 8">
            <a:extLst>
              <a:ext uri="{FF2B5EF4-FFF2-40B4-BE49-F238E27FC236}">
                <a16:creationId xmlns:a16="http://schemas.microsoft.com/office/drawing/2014/main" id="{CA4E5230-079B-46FA-B37B-A35182C57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5" y="2062265"/>
            <a:ext cx="2543175" cy="2363820"/>
          </a:xfrm>
          <a:prstGeom prst="rect">
            <a:avLst/>
          </a:prstGeom>
        </p:spPr>
      </p:pic>
      <p:sp>
        <p:nvSpPr>
          <p:cNvPr id="13" name="Título 12">
            <a:extLst>
              <a:ext uri="{FF2B5EF4-FFF2-40B4-BE49-F238E27FC236}">
                <a16:creationId xmlns:a16="http://schemas.microsoft.com/office/drawing/2014/main" id="{437AF657-CE43-4A4C-9086-7DDC18BB333A}"/>
              </a:ext>
            </a:extLst>
          </p:cNvPr>
          <p:cNvSpPr>
            <a:spLocks noGrp="1"/>
          </p:cNvSpPr>
          <p:nvPr>
            <p:ph type="ctrTitle"/>
          </p:nvPr>
        </p:nvSpPr>
        <p:spPr>
          <a:xfrm>
            <a:off x="2571345" y="1986263"/>
            <a:ext cx="7049310" cy="2576010"/>
          </a:xfrm>
          <a:solidFill>
            <a:schemeClr val="tx1"/>
          </a:solidFill>
        </p:spPr>
        <p:txBody>
          <a:bodyPr>
            <a:normAutofit fontScale="90000"/>
          </a:bodyPr>
          <a:lstStyle/>
          <a:p>
            <a:r>
              <a:rPr lang="pt-BR" sz="7000" dirty="0">
                <a:solidFill>
                  <a:schemeClr val="bg1"/>
                </a:solidFill>
                <a:latin typeface="Berlin Sans FB Demi" panose="020E0802020502020306" pitchFamily="34" charset="0"/>
                <a:cs typeface="Times New Roman" panose="02020603050405020304" pitchFamily="18" charset="0"/>
              </a:rPr>
              <a:t>Contabilidade Comercial</a:t>
            </a:r>
            <a:br>
              <a:rPr lang="pt-BR" dirty="0">
                <a:solidFill>
                  <a:schemeClr val="bg1"/>
                </a:solidFill>
                <a:latin typeface="Times New Roman" panose="02020603050405020304" pitchFamily="18" charset="0"/>
                <a:cs typeface="Times New Roman" panose="02020603050405020304" pitchFamily="18" charset="0"/>
              </a:rPr>
            </a:br>
            <a:r>
              <a:rPr lang="pt-BR" sz="3000" dirty="0">
                <a:solidFill>
                  <a:schemeClr val="bg1"/>
                </a:solidFill>
                <a:latin typeface="Berlin Sans FB Demi" panose="020E0802020502020306" pitchFamily="34" charset="0"/>
                <a:cs typeface="Times New Roman" panose="02020603050405020304" pitchFamily="18" charset="0"/>
              </a:rPr>
              <a:t>Prof. Mônica Campos </a:t>
            </a:r>
            <a:br>
              <a:rPr lang="pt-BR" sz="3000" dirty="0">
                <a:solidFill>
                  <a:schemeClr val="bg1"/>
                </a:solidFill>
                <a:latin typeface="Berlin Sans FB Demi" panose="020E0802020502020306" pitchFamily="34" charset="0"/>
                <a:cs typeface="Times New Roman" panose="02020603050405020304" pitchFamily="18" charset="0"/>
              </a:rPr>
            </a:br>
            <a:r>
              <a:rPr lang="pt-BR" sz="3000" dirty="0">
                <a:solidFill>
                  <a:schemeClr val="bg1"/>
                </a:solidFill>
                <a:latin typeface="Berlin Sans FB Demi" panose="020E0802020502020306" pitchFamily="34" charset="0"/>
                <a:cs typeface="Times New Roman" panose="02020603050405020304" pitchFamily="18" charset="0"/>
              </a:rPr>
              <a:t> </a:t>
            </a:r>
          </a:p>
        </p:txBody>
      </p:sp>
    </p:spTree>
    <p:extLst>
      <p:ext uri="{BB962C8B-B14F-4D97-AF65-F5344CB8AC3E}">
        <p14:creationId xmlns:p14="http://schemas.microsoft.com/office/powerpoint/2010/main" val="3491774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effectLst/>
                <a:latin typeface="Times New Roman" panose="02020603050405020304" pitchFamily="18" charset="0"/>
                <a:ea typeface="Calibri" panose="020F0502020204030204" pitchFamily="34" charset="0"/>
                <a:cs typeface="Times New Roman" panose="02020603050405020304" pitchFamily="18" charset="0"/>
              </a:rPr>
              <a:t>Constituição e Registro de Empresas Comerciais</a:t>
            </a: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CaixaDeTexto 6">
            <a:extLst>
              <a:ext uri="{FF2B5EF4-FFF2-40B4-BE49-F238E27FC236}">
                <a16:creationId xmlns:a16="http://schemas.microsoft.com/office/drawing/2014/main" id="{CC43C746-64FF-4697-9FEB-8057DBAB19FA}"/>
              </a:ext>
            </a:extLst>
          </p:cNvPr>
          <p:cNvSpPr txBox="1"/>
          <p:nvPr/>
        </p:nvSpPr>
        <p:spPr>
          <a:xfrm>
            <a:off x="4334934" y="1713134"/>
            <a:ext cx="7597422" cy="3970318"/>
          </a:xfrm>
          <a:prstGeom prst="rect">
            <a:avLst/>
          </a:prstGeom>
          <a:noFill/>
        </p:spPr>
        <p:txBody>
          <a:bodyPr wrap="square" rtlCol="0">
            <a:spAutoFit/>
          </a:bodyPr>
          <a:lstStyle/>
          <a:p>
            <a:pPr indent="449580"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Obs.:</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Podem haver outros documentos e procedimentos que a empresa deva apresentar em caso de atividades específicas, nestes casos o representante legal deverá solicitar o cadastramento nestes órgãos, bem como verificar se há taxas adicionais para recolhimento.</a:t>
            </a:r>
          </a:p>
          <a:p>
            <a:pPr indent="449580" algn="just"/>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Destaca-se que para as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sociedades anônimas abertas</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iniciarem suas atividades elas necessitam de autorização governamental obtida junto a Comissão de Valores Mobiliários, cujo propósito é o de regular e controlar o mercado financeiro de títulos mobiliários.</a:t>
            </a:r>
          </a:p>
          <a:p>
            <a:pPr indent="449580"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Assim, essas sociedades necessitam apresentar a CVM, no ato da solicitação de abertura ou transformação da empresa em uma companhia aberta, um estudo de viabilidade econômica e financeira do negócio, o projeto do estatuto social e um prospecto da condução dos negócios, assinado pelos fundadores e pela instituição financeira intermediadora.</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m 7">
            <a:extLst>
              <a:ext uri="{FF2B5EF4-FFF2-40B4-BE49-F238E27FC236}">
                <a16:creationId xmlns:a16="http://schemas.microsoft.com/office/drawing/2014/main" id="{E50C9C57-344E-47DC-A3B7-D56B33FC6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74" y="1279045"/>
            <a:ext cx="3415884" cy="1793339"/>
          </a:xfrm>
          <a:prstGeom prst="rect">
            <a:avLst/>
          </a:prstGeom>
        </p:spPr>
      </p:pic>
      <p:pic>
        <p:nvPicPr>
          <p:cNvPr id="10" name="Imagem 9">
            <a:extLst>
              <a:ext uri="{FF2B5EF4-FFF2-40B4-BE49-F238E27FC236}">
                <a16:creationId xmlns:a16="http://schemas.microsoft.com/office/drawing/2014/main" id="{AA17EA3B-4774-4342-84CB-017EB6EB4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46" y="3740145"/>
            <a:ext cx="3248812" cy="2165874"/>
          </a:xfrm>
          <a:prstGeom prst="rect">
            <a:avLst/>
          </a:prstGeom>
        </p:spPr>
      </p:pic>
    </p:spTree>
    <p:extLst>
      <p:ext uri="{BB962C8B-B14F-4D97-AF65-F5344CB8AC3E}">
        <p14:creationId xmlns:p14="http://schemas.microsoft.com/office/powerpoint/2010/main" val="93440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effectLst/>
                <a:latin typeface="Times New Roman" panose="02020603050405020304" pitchFamily="18" charset="0"/>
                <a:ea typeface="Calibri" panose="020F0502020204030204" pitchFamily="34" charset="0"/>
                <a:cs typeface="Times New Roman" panose="02020603050405020304" pitchFamily="18" charset="0"/>
              </a:rPr>
              <a:t>Constituição e Registro de Empresas Comerciais</a:t>
            </a: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CaixaDeTexto 6">
            <a:extLst>
              <a:ext uri="{FF2B5EF4-FFF2-40B4-BE49-F238E27FC236}">
                <a16:creationId xmlns:a16="http://schemas.microsoft.com/office/drawing/2014/main" id="{CC43C746-64FF-4697-9FEB-8057DBAB19FA}"/>
              </a:ext>
            </a:extLst>
          </p:cNvPr>
          <p:cNvSpPr txBox="1"/>
          <p:nvPr/>
        </p:nvSpPr>
        <p:spPr>
          <a:xfrm>
            <a:off x="231422" y="979354"/>
            <a:ext cx="11729156" cy="1477328"/>
          </a:xfrm>
          <a:prstGeom prst="rect">
            <a:avLst/>
          </a:prstGeom>
          <a:noFill/>
        </p:spPr>
        <p:txBody>
          <a:bodyPr wrap="square" rtlCol="0">
            <a:spAutoFit/>
          </a:bodyPr>
          <a:lstStyle/>
          <a:p>
            <a:pPr indent="449580"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Antigamente a sociedade empresária em processo de abertura necessitava efetuar as exigências legais de constituição e funcionamento em cada um dos órgãos separadamente. Sendo assim, a 1ª etapa era realizada na Prefeitura do Município, a 2ª etapa era realizada no Junta Comercial e Secretaria de Estado da Fazenda, a 3ª etapa na Receita Federal e a 4ª etapa realizada junto a Previdência Social.</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Imagem 8">
            <a:extLst>
              <a:ext uri="{FF2B5EF4-FFF2-40B4-BE49-F238E27FC236}">
                <a16:creationId xmlns:a16="http://schemas.microsoft.com/office/drawing/2014/main" id="{5F4CB5F4-55B1-4912-BF9B-3EC322656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797" y="2119488"/>
            <a:ext cx="5680781" cy="4651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aixaDeTexto 1">
            <a:extLst>
              <a:ext uri="{FF2B5EF4-FFF2-40B4-BE49-F238E27FC236}">
                <a16:creationId xmlns:a16="http://schemas.microsoft.com/office/drawing/2014/main" id="{82E1A79A-4F5F-4B0D-9152-C4AE60084355}"/>
              </a:ext>
            </a:extLst>
          </p:cNvPr>
          <p:cNvSpPr txBox="1"/>
          <p:nvPr/>
        </p:nvSpPr>
        <p:spPr>
          <a:xfrm>
            <a:off x="5889625" y="5529432"/>
            <a:ext cx="3962400" cy="553998"/>
          </a:xfrm>
          <a:prstGeom prst="rect">
            <a:avLst/>
          </a:prstGeom>
          <a:noFill/>
        </p:spPr>
        <p:txBody>
          <a:bodyPr wrap="square" rtlCol="0">
            <a:spAutoFit/>
          </a:bodyPr>
          <a:lstStyle/>
          <a:p>
            <a:pPr algn="ctr"/>
            <a:r>
              <a:rPr lang="pt-BR" sz="1000" dirty="0">
                <a:effectLst/>
                <a:latin typeface="Times New Roman" panose="02020603050405020304" pitchFamily="18" charset="0"/>
                <a:ea typeface="Calibri" panose="020F0502020204030204" pitchFamily="34" charset="0"/>
                <a:cs typeface="Times New Roman" panose="02020603050405020304" pitchFamily="18" charset="0"/>
              </a:rPr>
              <a:t>Figura 1 – Processo de Abertura de Empresas antigo</a:t>
            </a:r>
            <a:endParaRPr lang="pt-BR" sz="10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pt-BR" sz="1000" dirty="0">
                <a:effectLst/>
                <a:latin typeface="Times New Roman" panose="02020603050405020304" pitchFamily="18" charset="0"/>
                <a:ea typeface="Calibri" panose="020F0502020204030204" pitchFamily="34" charset="0"/>
                <a:cs typeface="Times New Roman" panose="02020603050405020304" pitchFamily="18" charset="0"/>
              </a:rPr>
              <a:t>Fonte: Prefeitura Municipal de Cuiabá</a:t>
            </a:r>
            <a:endParaRPr lang="pt-BR" sz="10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sz="1000" dirty="0"/>
          </a:p>
        </p:txBody>
      </p:sp>
      <p:sp>
        <p:nvSpPr>
          <p:cNvPr id="3" name="CaixaDeTexto 2">
            <a:extLst>
              <a:ext uri="{FF2B5EF4-FFF2-40B4-BE49-F238E27FC236}">
                <a16:creationId xmlns:a16="http://schemas.microsoft.com/office/drawing/2014/main" id="{DE5FC559-FC07-4FFC-A070-9E5C29823B81}"/>
              </a:ext>
            </a:extLst>
          </p:cNvPr>
          <p:cNvSpPr txBox="1"/>
          <p:nvPr/>
        </p:nvSpPr>
        <p:spPr>
          <a:xfrm>
            <a:off x="231423" y="2084145"/>
            <a:ext cx="5864577" cy="1754326"/>
          </a:xfrm>
          <a:prstGeom prst="rect">
            <a:avLst/>
          </a:prstGeom>
          <a:noFill/>
        </p:spPr>
        <p:txBody>
          <a:bodyPr wrap="square" rtlCol="0">
            <a:spAutoFit/>
          </a:bodyPr>
          <a:lstStyle/>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Em função desta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demanda descentralizada</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o processo de constituição de empresa se tornava lento, levando em média 25 a 45 dias para sua efetivação em casos normais.  Situações em que se detectavam divergências ou conflitos de dados o prazo de abertura se estendia ainda mais.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pt-BR" dirty="0"/>
          </a:p>
        </p:txBody>
      </p:sp>
      <p:pic>
        <p:nvPicPr>
          <p:cNvPr id="1027" name="Imagem 6">
            <a:extLst>
              <a:ext uri="{FF2B5EF4-FFF2-40B4-BE49-F238E27FC236}">
                <a16:creationId xmlns:a16="http://schemas.microsoft.com/office/drawing/2014/main" id="{6AA82B25-8FF1-405E-9ED8-FA4916BD34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718" y="3572222"/>
            <a:ext cx="5557485" cy="319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aixaDeTexto 12">
            <a:extLst>
              <a:ext uri="{FF2B5EF4-FFF2-40B4-BE49-F238E27FC236}">
                <a16:creationId xmlns:a16="http://schemas.microsoft.com/office/drawing/2014/main" id="{53EAB5AC-1228-497E-A15D-07B30D40F8EF}"/>
              </a:ext>
            </a:extLst>
          </p:cNvPr>
          <p:cNvSpPr txBox="1"/>
          <p:nvPr/>
        </p:nvSpPr>
        <p:spPr>
          <a:xfrm>
            <a:off x="1182511" y="6086053"/>
            <a:ext cx="3962400" cy="553998"/>
          </a:xfrm>
          <a:prstGeom prst="rect">
            <a:avLst/>
          </a:prstGeom>
          <a:noFill/>
        </p:spPr>
        <p:txBody>
          <a:bodyPr wrap="square" rtlCol="0">
            <a:spAutoFit/>
          </a:bodyPr>
          <a:lstStyle/>
          <a:p>
            <a:pPr algn="ctr"/>
            <a:r>
              <a:rPr lang="pt-BR" sz="1000" dirty="0">
                <a:effectLst/>
                <a:latin typeface="Times New Roman" panose="02020603050405020304" pitchFamily="18" charset="0"/>
                <a:ea typeface="Calibri" panose="020F0502020204030204" pitchFamily="34" charset="0"/>
                <a:cs typeface="Times New Roman" panose="02020603050405020304" pitchFamily="18" charset="0"/>
              </a:rPr>
              <a:t>Figura 2 – Tempo para Abertura de Empresas</a:t>
            </a:r>
            <a:endParaRPr lang="pt-BR" sz="10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pt-BR" sz="1000" dirty="0">
                <a:effectLst/>
                <a:latin typeface="Times New Roman" panose="02020603050405020304" pitchFamily="18" charset="0"/>
                <a:ea typeface="Calibri" panose="020F0502020204030204" pitchFamily="34" charset="0"/>
                <a:cs typeface="Times New Roman" panose="02020603050405020304" pitchFamily="18" charset="0"/>
              </a:rPr>
              <a:t>Fonte: Prefeitura Municipal de Cuiabá</a:t>
            </a:r>
            <a:endParaRPr lang="pt-BR" sz="10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sz="1000" dirty="0"/>
          </a:p>
        </p:txBody>
      </p:sp>
    </p:spTree>
    <p:extLst>
      <p:ext uri="{BB962C8B-B14F-4D97-AF65-F5344CB8AC3E}">
        <p14:creationId xmlns:p14="http://schemas.microsoft.com/office/powerpoint/2010/main" val="2464570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effectLst/>
                <a:latin typeface="Times New Roman" panose="02020603050405020304" pitchFamily="18" charset="0"/>
                <a:ea typeface="Calibri" panose="020F0502020204030204" pitchFamily="34" charset="0"/>
                <a:cs typeface="Times New Roman" panose="02020603050405020304" pitchFamily="18" charset="0"/>
              </a:rPr>
              <a:t>Constituição e Registro de Empresas Comerciais</a:t>
            </a: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CaixaDeTexto 6">
            <a:extLst>
              <a:ext uri="{FF2B5EF4-FFF2-40B4-BE49-F238E27FC236}">
                <a16:creationId xmlns:a16="http://schemas.microsoft.com/office/drawing/2014/main" id="{CC43C746-64FF-4697-9FEB-8057DBAB19FA}"/>
              </a:ext>
            </a:extLst>
          </p:cNvPr>
          <p:cNvSpPr txBox="1"/>
          <p:nvPr/>
        </p:nvSpPr>
        <p:spPr>
          <a:xfrm>
            <a:off x="231423" y="979354"/>
            <a:ext cx="11729154" cy="1754326"/>
          </a:xfrm>
          <a:prstGeom prst="rect">
            <a:avLst/>
          </a:prstGeom>
          <a:noFill/>
        </p:spPr>
        <p:txBody>
          <a:bodyPr wrap="square" rtlCol="0">
            <a:spAutoFit/>
          </a:bodyPr>
          <a:lstStyle/>
          <a:p>
            <a:pPr indent="449580"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Atualmente já funciona no Mato Grosso e em demais estados do país, o sistema unificado para abertura de empresas nos órgãos da esfera municipal, estadual e federal, a chamada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REDESIM ou REDESIMPLES (Rede Nacional para a Simplificação do Registro e Legalização de Empresas e Negócios</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Por meio do acesso a REDESIM o profissional contábil, nomeado para exercer os serviços contábeis da sociedade que está sendo aberta, apresenta os documentos necessários de uma única vez e o sistema, que é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integrado</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irá disponibilizar os documentos aos órgãos fiscalizadores responsáveis por efetuar as conferências e registros.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1" name="Imagem 10">
            <a:extLst>
              <a:ext uri="{FF2B5EF4-FFF2-40B4-BE49-F238E27FC236}">
                <a16:creationId xmlns:a16="http://schemas.microsoft.com/office/drawing/2014/main" id="{CBA4A494-98B5-48EA-B76C-92358EC44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6332" y="2506134"/>
            <a:ext cx="6584245" cy="4351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ixaDeTexto 5">
            <a:extLst>
              <a:ext uri="{FF2B5EF4-FFF2-40B4-BE49-F238E27FC236}">
                <a16:creationId xmlns:a16="http://schemas.microsoft.com/office/drawing/2014/main" id="{59322F28-E1BE-44A7-BB08-CFCC6CFAACAB}"/>
              </a:ext>
            </a:extLst>
          </p:cNvPr>
          <p:cNvSpPr txBox="1"/>
          <p:nvPr/>
        </p:nvSpPr>
        <p:spPr>
          <a:xfrm>
            <a:off x="5542844" y="2652888"/>
            <a:ext cx="3474155" cy="553998"/>
          </a:xfrm>
          <a:prstGeom prst="rect">
            <a:avLst/>
          </a:prstGeom>
          <a:noFill/>
        </p:spPr>
        <p:txBody>
          <a:bodyPr wrap="square" rtlCol="0">
            <a:spAutoFit/>
          </a:bodyPr>
          <a:lstStyle/>
          <a:p>
            <a:pPr algn="ctr"/>
            <a:r>
              <a:rPr lang="pt-BR" sz="1000" dirty="0">
                <a:effectLst/>
                <a:latin typeface="Times New Roman" panose="02020603050405020304" pitchFamily="18" charset="0"/>
                <a:ea typeface="Calibri" panose="020F0502020204030204" pitchFamily="34" charset="0"/>
                <a:cs typeface="Times New Roman" panose="02020603050405020304" pitchFamily="18" charset="0"/>
              </a:rPr>
              <a:t>Figura 3 – Processo de Abertura de Empresas após a REDESIM</a:t>
            </a:r>
            <a:endParaRPr lang="pt-BR" sz="10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pt-BR" sz="1000" dirty="0">
                <a:effectLst/>
                <a:latin typeface="Times New Roman" panose="02020603050405020304" pitchFamily="18" charset="0"/>
                <a:ea typeface="Calibri" panose="020F0502020204030204" pitchFamily="34" charset="0"/>
                <a:cs typeface="Times New Roman" panose="02020603050405020304" pitchFamily="18" charset="0"/>
              </a:rPr>
              <a:t>Fonte: Prefeitura Municipal de Cuiabá</a:t>
            </a:r>
            <a:endParaRPr lang="pt-BR" sz="10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sz="1000" dirty="0"/>
          </a:p>
        </p:txBody>
      </p:sp>
      <p:pic>
        <p:nvPicPr>
          <p:cNvPr id="8" name="Imagem 7">
            <a:extLst>
              <a:ext uri="{FF2B5EF4-FFF2-40B4-BE49-F238E27FC236}">
                <a16:creationId xmlns:a16="http://schemas.microsoft.com/office/drawing/2014/main" id="{B1152FC1-1001-46F8-9ED3-20E1CF247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201" y="3592646"/>
            <a:ext cx="2381956" cy="2286000"/>
          </a:xfrm>
          <a:prstGeom prst="rect">
            <a:avLst/>
          </a:prstGeom>
        </p:spPr>
      </p:pic>
    </p:spTree>
    <p:extLst>
      <p:ext uri="{BB962C8B-B14F-4D97-AF65-F5344CB8AC3E}">
        <p14:creationId xmlns:p14="http://schemas.microsoft.com/office/powerpoint/2010/main" val="4085728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effectLst/>
                <a:latin typeface="Times New Roman" panose="02020603050405020304" pitchFamily="18" charset="0"/>
                <a:ea typeface="Calibri" panose="020F0502020204030204" pitchFamily="34" charset="0"/>
                <a:cs typeface="Times New Roman" panose="02020603050405020304" pitchFamily="18" charset="0"/>
              </a:rPr>
              <a:t>Constituição e Registro de Empresas Comerciais</a:t>
            </a: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Imagem 2">
            <a:extLst>
              <a:ext uri="{FF2B5EF4-FFF2-40B4-BE49-F238E27FC236}">
                <a16:creationId xmlns:a16="http://schemas.microsoft.com/office/drawing/2014/main" id="{19FD9CC9-854A-4F7B-9D5E-0704673AA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44" y="2551290"/>
            <a:ext cx="10871199" cy="4306710"/>
          </a:xfrm>
          <a:prstGeom prst="rect">
            <a:avLst/>
          </a:prstGeom>
        </p:spPr>
      </p:pic>
      <p:sp>
        <p:nvSpPr>
          <p:cNvPr id="8" name="CaixaDeTexto 7">
            <a:extLst>
              <a:ext uri="{FF2B5EF4-FFF2-40B4-BE49-F238E27FC236}">
                <a16:creationId xmlns:a16="http://schemas.microsoft.com/office/drawing/2014/main" id="{55E02527-4E7A-4899-BA97-D4D570EA448A}"/>
              </a:ext>
            </a:extLst>
          </p:cNvPr>
          <p:cNvSpPr txBox="1"/>
          <p:nvPr/>
        </p:nvSpPr>
        <p:spPr>
          <a:xfrm>
            <a:off x="383823" y="1196620"/>
            <a:ext cx="11514666" cy="1754326"/>
          </a:xfrm>
          <a:prstGeom prst="rect">
            <a:avLst/>
          </a:prstGeom>
          <a:noFill/>
        </p:spPr>
        <p:txBody>
          <a:bodyPr wrap="square" rtlCol="0">
            <a:spAutoFit/>
          </a:bodyPr>
          <a:lstStyle/>
          <a:p>
            <a:pPr algn="ct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Após o registro da sociedade empresária, a Junta Comercial oferece a comprovação do registro por meio da emissão do NIRE (Número de Identificação do Registro de Empresas), bem como, no caso de empresas comerciais, o número da Inscrição Estadual.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Esses elementos passam a ser os números de vinculação da empresa, monitorando seus atos e transações durante sua existência.</a:t>
            </a:r>
            <a:endParaRPr lang="pt-BR" sz="1800" b="1"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pt-BR" dirty="0"/>
          </a:p>
          <a:p>
            <a:pPr algn="ctr"/>
            <a:endParaRPr lang="pt-BR" dirty="0"/>
          </a:p>
        </p:txBody>
      </p:sp>
    </p:spTree>
    <p:extLst>
      <p:ext uri="{BB962C8B-B14F-4D97-AF65-F5344CB8AC3E}">
        <p14:creationId xmlns:p14="http://schemas.microsoft.com/office/powerpoint/2010/main" val="2147620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effectLst/>
                <a:latin typeface="Times New Roman" panose="02020603050405020304" pitchFamily="18" charset="0"/>
                <a:ea typeface="Calibri" panose="020F0502020204030204" pitchFamily="34" charset="0"/>
                <a:cs typeface="Times New Roman" panose="02020603050405020304" pitchFamily="18" charset="0"/>
              </a:rPr>
              <a:t>Constituição e Registro de Empresas Comerciais</a:t>
            </a: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CaixaDeTexto 6">
            <a:extLst>
              <a:ext uri="{FF2B5EF4-FFF2-40B4-BE49-F238E27FC236}">
                <a16:creationId xmlns:a16="http://schemas.microsoft.com/office/drawing/2014/main" id="{CC43C746-64FF-4697-9FEB-8057DBAB19FA}"/>
              </a:ext>
            </a:extLst>
          </p:cNvPr>
          <p:cNvSpPr txBox="1"/>
          <p:nvPr/>
        </p:nvSpPr>
        <p:spPr>
          <a:xfrm>
            <a:off x="231422" y="979354"/>
            <a:ext cx="11729156" cy="5016758"/>
          </a:xfrm>
          <a:prstGeom prst="rect">
            <a:avLst/>
          </a:prstGeom>
          <a:noFill/>
        </p:spPr>
        <p:txBody>
          <a:bodyPr wrap="square" rtlCol="0">
            <a:spAutoFit/>
          </a:bodyPr>
          <a:lstStyle/>
          <a:p>
            <a:pPr indent="449580" algn="just"/>
            <a:endParaRPr lang="pt-BR"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indent="449580" algn="just"/>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As etapas de constituição da sociedade empresária continuam existindo com a implantação da REDESIM</a:t>
            </a: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 Existem processos que primeiro necessitam ser liberados no âmbito da prefeitura municipal para depois transitar pela Junta Comercial e depois pela Receita Federal, como por exemplo, antes de se emitir o CNPJ a sociedade comercial precisa ter o NIRE. </a:t>
            </a:r>
            <a:r>
              <a:rPr lang="pt-BR" sz="2000" u="sng" dirty="0">
                <a:effectLst/>
                <a:latin typeface="Times New Roman" panose="02020603050405020304" pitchFamily="18" charset="0"/>
                <a:ea typeface="Calibri" panose="020F0502020204030204" pitchFamily="34" charset="0"/>
                <a:cs typeface="Times New Roman" panose="02020603050405020304" pitchFamily="18" charset="0"/>
              </a:rPr>
              <a:t>Contudo o que mudou substancialmente com a implantação da REDESIM fora a agilidade no processo em função da integração dos órgãos e o fato de agora o contribuinte não necessitar mais ir a cada órgão etapa por etapa, havendo diversas funcionalidades que são realizadas por sítio eletrônico.</a:t>
            </a:r>
          </a:p>
          <a:p>
            <a:pPr indent="449580" algn="just"/>
            <a:endParaRPr lang="pt-BR"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49580" algn="just"/>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O sistema REDESIM agilizou o processo de constituição de empresas, reduzindo algumas burocracias, dinamizando as formas de consulta e acompanhamento da tarefa e acelerando o processo de abertura</a:t>
            </a: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 Porém ele trouxe um nível maior de monitoramento e interação que o profissional contábil deve ter sobre o procedimento de registro de empresas, assim o profissional deve monitorar por sua responsabilidade as evoluções do processo no sistema, bem como se familiarizar com o novo formato disponível.</a:t>
            </a:r>
          </a:p>
          <a:p>
            <a:pPr indent="449580" algn="just"/>
            <a:endParaRPr lang="pt-BR"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49580" algn="just"/>
            <a:endParaRPr lang="pt-B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8392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sz="35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pt-BR" sz="3500" b="1" dirty="0">
                <a:effectLst/>
                <a:latin typeface="Times New Roman" panose="02020603050405020304" pitchFamily="18" charset="0"/>
                <a:ea typeface="Calibri" panose="020F0502020204030204" pitchFamily="34" charset="0"/>
                <a:cs typeface="Times New Roman" panose="02020603050405020304" pitchFamily="18" charset="0"/>
              </a:rPr>
              <a:t>Procedimentos contábeis na constituição de empresas comerciais</a:t>
            </a: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CaixaDeTexto 1">
            <a:extLst>
              <a:ext uri="{FF2B5EF4-FFF2-40B4-BE49-F238E27FC236}">
                <a16:creationId xmlns:a16="http://schemas.microsoft.com/office/drawing/2014/main" id="{B97B08B3-B89E-40A2-8F1F-475A49758920}"/>
              </a:ext>
            </a:extLst>
          </p:cNvPr>
          <p:cNvSpPr txBox="1"/>
          <p:nvPr/>
        </p:nvSpPr>
        <p:spPr>
          <a:xfrm>
            <a:off x="6096000" y="1704621"/>
            <a:ext cx="5813778" cy="5016758"/>
          </a:xfrm>
          <a:prstGeom prst="rect">
            <a:avLst/>
          </a:prstGeom>
          <a:noFill/>
        </p:spPr>
        <p:txBody>
          <a:bodyPr wrap="square" rtlCol="0">
            <a:spAutoFit/>
          </a:bodyPr>
          <a:lstStyle/>
          <a:p>
            <a:pPr algn="ctr"/>
            <a:r>
              <a:rPr lang="pt-BR" sz="2000" dirty="0">
                <a:latin typeface="Times New Roman" panose="02020603050405020304" pitchFamily="18" charset="0"/>
                <a:ea typeface="Calibri" panose="020F0502020204030204" pitchFamily="34" charset="0"/>
              </a:rPr>
              <a:t>O processo de constituição de uma empresa, indica a sua abertura, sua personificação jurídica, e envolve normais legais, normais contábeis </a:t>
            </a:r>
            <a:r>
              <a:rPr lang="pt-BR" sz="2000" b="1" dirty="0">
                <a:latin typeface="Times New Roman" panose="02020603050405020304" pitchFamily="18" charset="0"/>
                <a:ea typeface="Calibri" panose="020F0502020204030204" pitchFamily="34" charset="0"/>
              </a:rPr>
              <a:t>e também todo o processo de permitir o funcionamento de uma empresa </a:t>
            </a:r>
            <a:r>
              <a:rPr lang="pt-BR" sz="2000" dirty="0">
                <a:latin typeface="Times New Roman" panose="02020603050405020304" pitchFamily="18" charset="0"/>
                <a:ea typeface="Calibri" panose="020F0502020204030204" pitchFamily="34" charset="0"/>
              </a:rPr>
              <a:t>por meio sócios, por meio de uma ideia, por meio de um objetivo que geralmente é o lucro. Todos esses aspectos se reúne para formar uma empresa.</a:t>
            </a:r>
          </a:p>
          <a:p>
            <a:pPr algn="ctr"/>
            <a:endParaRPr lang="pt-BR" sz="2000" dirty="0">
              <a:effectLst/>
              <a:latin typeface="Times New Roman" panose="02020603050405020304" pitchFamily="18" charset="0"/>
              <a:ea typeface="Calibri" panose="020F0502020204030204" pitchFamily="34" charset="0"/>
            </a:endParaRPr>
          </a:p>
          <a:p>
            <a:pPr algn="ctr"/>
            <a:r>
              <a:rPr lang="pt-BR" sz="2000" dirty="0">
                <a:latin typeface="Times New Roman" panose="02020603050405020304" pitchFamily="18" charset="0"/>
                <a:ea typeface="Calibri" panose="020F0502020204030204" pitchFamily="34" charset="0"/>
              </a:rPr>
              <a:t>A </a:t>
            </a:r>
            <a:r>
              <a:rPr lang="pt-BR" sz="2000" b="1" dirty="0">
                <a:latin typeface="Times New Roman" panose="02020603050405020304" pitchFamily="18" charset="0"/>
                <a:ea typeface="Calibri" panose="020F0502020204030204" pitchFamily="34" charset="0"/>
              </a:rPr>
              <a:t>contabilidade</a:t>
            </a:r>
            <a:r>
              <a:rPr lang="pt-BR" sz="2000" dirty="0">
                <a:latin typeface="Times New Roman" panose="02020603050405020304" pitchFamily="18" charset="0"/>
                <a:ea typeface="Calibri" panose="020F0502020204030204" pitchFamily="34" charset="0"/>
              </a:rPr>
              <a:t> por ser a ciência que registra, estuda  e controla o patrimônio não poderia deixar de registrar esse fato inicial de abertura e os demais impactos decorrentes dessa constituição empresarial, todos com documentos fiscais comprobatórios de cada fato administrativo.   </a:t>
            </a:r>
            <a:r>
              <a:rPr lang="pt-BR" sz="2000" dirty="0">
                <a:effectLst/>
                <a:latin typeface="Times New Roman" panose="02020603050405020304" pitchFamily="18" charset="0"/>
                <a:ea typeface="Calibri" panose="020F0502020204030204" pitchFamily="34" charset="0"/>
              </a:rPr>
              <a:t>	</a:t>
            </a:r>
          </a:p>
          <a:p>
            <a:pPr algn="ctr"/>
            <a:endParaRPr lang="pt-BR" sz="2000" dirty="0">
              <a:latin typeface="Times New Roman" panose="02020603050405020304" pitchFamily="18" charset="0"/>
              <a:ea typeface="Calibri" panose="020F0502020204030204" pitchFamily="34" charset="0"/>
            </a:endParaRPr>
          </a:p>
          <a:p>
            <a:pPr algn="ctr"/>
            <a:endParaRPr lang="pt-BR" sz="2000" dirty="0">
              <a:effectLst/>
              <a:latin typeface="Times New Roman" panose="02020603050405020304" pitchFamily="18" charset="0"/>
              <a:ea typeface="Calibri" panose="020F0502020204030204" pitchFamily="34" charset="0"/>
            </a:endParaRPr>
          </a:p>
        </p:txBody>
      </p:sp>
      <p:pic>
        <p:nvPicPr>
          <p:cNvPr id="6" name="Imagem 5">
            <a:extLst>
              <a:ext uri="{FF2B5EF4-FFF2-40B4-BE49-F238E27FC236}">
                <a16:creationId xmlns:a16="http://schemas.microsoft.com/office/drawing/2014/main" id="{23DB0907-1E4E-4283-8446-1FDCA4E1F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22" y="1417606"/>
            <a:ext cx="5508978" cy="5152527"/>
          </a:xfrm>
          <a:prstGeom prst="rect">
            <a:avLst/>
          </a:prstGeom>
        </p:spPr>
      </p:pic>
    </p:spTree>
    <p:extLst>
      <p:ext uri="{BB962C8B-B14F-4D97-AF65-F5344CB8AC3E}">
        <p14:creationId xmlns:p14="http://schemas.microsoft.com/office/powerpoint/2010/main" val="1026835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sz="35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pt-BR" sz="3500" b="1" dirty="0">
                <a:effectLst/>
                <a:latin typeface="Times New Roman" panose="02020603050405020304" pitchFamily="18" charset="0"/>
                <a:ea typeface="Calibri" panose="020F0502020204030204" pitchFamily="34" charset="0"/>
                <a:cs typeface="Times New Roman" panose="02020603050405020304" pitchFamily="18" charset="0"/>
              </a:rPr>
              <a:t>Procedimentos contábeis na constituição de empresas comerciais</a:t>
            </a: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CaixaDeTexto 1">
            <a:extLst>
              <a:ext uri="{FF2B5EF4-FFF2-40B4-BE49-F238E27FC236}">
                <a16:creationId xmlns:a16="http://schemas.microsoft.com/office/drawing/2014/main" id="{B97B08B3-B89E-40A2-8F1F-475A49758920}"/>
              </a:ext>
            </a:extLst>
          </p:cNvPr>
          <p:cNvSpPr txBox="1"/>
          <p:nvPr/>
        </p:nvSpPr>
        <p:spPr>
          <a:xfrm>
            <a:off x="6400800" y="1704621"/>
            <a:ext cx="5508978" cy="400110"/>
          </a:xfrm>
          <a:prstGeom prst="rect">
            <a:avLst/>
          </a:prstGeom>
          <a:noFill/>
        </p:spPr>
        <p:txBody>
          <a:bodyPr wrap="square" rtlCol="0">
            <a:spAutoFit/>
          </a:bodyPr>
          <a:lstStyle/>
          <a:p>
            <a:pPr algn="ctr"/>
            <a:endParaRPr lang="pt-BR" sz="2000" dirty="0">
              <a:effectLst/>
              <a:latin typeface="Times New Roman" panose="02020603050405020304" pitchFamily="18" charset="0"/>
              <a:ea typeface="Calibri" panose="020F0502020204030204" pitchFamily="34" charset="0"/>
            </a:endParaRPr>
          </a:p>
        </p:txBody>
      </p:sp>
      <p:pic>
        <p:nvPicPr>
          <p:cNvPr id="6" name="Imagem 5">
            <a:extLst>
              <a:ext uri="{FF2B5EF4-FFF2-40B4-BE49-F238E27FC236}">
                <a16:creationId xmlns:a16="http://schemas.microsoft.com/office/drawing/2014/main" id="{23DB0907-1E4E-4283-8446-1FDCA4E1F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22" y="1417606"/>
            <a:ext cx="5508978" cy="5152527"/>
          </a:xfrm>
          <a:prstGeom prst="rect">
            <a:avLst/>
          </a:prstGeom>
        </p:spPr>
      </p:pic>
      <p:sp>
        <p:nvSpPr>
          <p:cNvPr id="5" name="CaixaDeTexto 4">
            <a:extLst>
              <a:ext uri="{FF2B5EF4-FFF2-40B4-BE49-F238E27FC236}">
                <a16:creationId xmlns:a16="http://schemas.microsoft.com/office/drawing/2014/main" id="{D030CD8D-1104-4F84-B039-E535B33E29B9}"/>
              </a:ext>
            </a:extLst>
          </p:cNvPr>
          <p:cNvSpPr txBox="1"/>
          <p:nvPr/>
        </p:nvSpPr>
        <p:spPr>
          <a:xfrm>
            <a:off x="6175022" y="1275644"/>
            <a:ext cx="5508978" cy="5016758"/>
          </a:xfrm>
          <a:prstGeom prst="rect">
            <a:avLst/>
          </a:prstGeom>
          <a:noFill/>
        </p:spPr>
        <p:txBody>
          <a:bodyPr wrap="square" rtlCol="0">
            <a:spAutoFit/>
          </a:bodyPr>
          <a:lstStyle/>
          <a:p>
            <a:pPr algn="ctr"/>
            <a:endParaRPr lang="pt-BR" sz="2000" b="1" dirty="0">
              <a:effectLst/>
              <a:latin typeface="Times New Roman" panose="02020603050405020304" pitchFamily="18" charset="0"/>
              <a:ea typeface="Calibri" panose="020F0502020204030204" pitchFamily="34" charset="0"/>
            </a:endParaRPr>
          </a:p>
          <a:p>
            <a:pPr algn="ctr"/>
            <a:r>
              <a:rPr lang="pt-BR" sz="2000" b="1" dirty="0">
                <a:effectLst/>
                <a:latin typeface="Times New Roman" panose="02020603050405020304" pitchFamily="18" charset="0"/>
                <a:ea typeface="Calibri" panose="020F0502020204030204" pitchFamily="34" charset="0"/>
              </a:rPr>
              <a:t>Subscrição de Capital: </a:t>
            </a:r>
            <a:r>
              <a:rPr lang="pt-BR" sz="2000" dirty="0">
                <a:effectLst/>
                <a:latin typeface="Times New Roman" panose="02020603050405020304" pitchFamily="18" charset="0"/>
                <a:ea typeface="Calibri" panose="020F0502020204030204" pitchFamily="34" charset="0"/>
              </a:rPr>
              <a:t>representa um ato jurídico mediante elaboração e registro de </a:t>
            </a:r>
            <a:r>
              <a:rPr lang="pt-BR" sz="2000" dirty="0">
                <a:effectLst/>
                <a:highlight>
                  <a:srgbClr val="FFFF00"/>
                </a:highlight>
                <a:latin typeface="Times New Roman" panose="02020603050405020304" pitchFamily="18" charset="0"/>
                <a:ea typeface="Calibri" panose="020F0502020204030204" pitchFamily="34" charset="0"/>
              </a:rPr>
              <a:t>contrato social </a:t>
            </a:r>
            <a:r>
              <a:rPr lang="pt-BR" sz="2000" dirty="0">
                <a:effectLst/>
                <a:latin typeface="Times New Roman" panose="02020603050405020304" pitchFamily="18" charset="0"/>
                <a:ea typeface="Calibri" panose="020F0502020204030204" pitchFamily="34" charset="0"/>
              </a:rPr>
              <a:t>que discrimina o valor do capital e como e quando ele será integralizado. </a:t>
            </a:r>
            <a:r>
              <a:rPr lang="pt-BR" sz="2000" b="1" dirty="0">
                <a:effectLst/>
                <a:latin typeface="Times New Roman" panose="02020603050405020304" pitchFamily="18" charset="0"/>
                <a:ea typeface="Calibri" panose="020F0502020204030204" pitchFamily="34" charset="0"/>
              </a:rPr>
              <a:t>A Subscrição é portanto a inscrição das obrigações dos sócios para com a empresa. </a:t>
            </a:r>
          </a:p>
          <a:p>
            <a:pPr algn="ctr"/>
            <a:endParaRPr lang="pt-BR" sz="2000" dirty="0">
              <a:latin typeface="Times New Roman" panose="02020603050405020304" pitchFamily="18" charset="0"/>
              <a:ea typeface="Calibri" panose="020F0502020204030204" pitchFamily="34" charset="0"/>
            </a:endParaRPr>
          </a:p>
          <a:p>
            <a:pPr algn="ctr"/>
            <a:endParaRPr lang="pt-BR" sz="2000" dirty="0">
              <a:effectLst/>
              <a:latin typeface="Times New Roman" panose="02020603050405020304" pitchFamily="18" charset="0"/>
              <a:ea typeface="Calibri" panose="020F0502020204030204" pitchFamily="34" charset="0"/>
            </a:endParaRPr>
          </a:p>
          <a:p>
            <a:pPr algn="ctr"/>
            <a:r>
              <a:rPr lang="pt-BR" sz="2000" b="1" dirty="0">
                <a:latin typeface="Times New Roman" panose="02020603050405020304" pitchFamily="18" charset="0"/>
                <a:ea typeface="Calibri" panose="020F0502020204030204" pitchFamily="34" charset="0"/>
              </a:rPr>
              <a:t>Integralização de Capital: </a:t>
            </a:r>
            <a:r>
              <a:rPr lang="pt-BR" sz="2000" dirty="0">
                <a:latin typeface="Times New Roman" panose="02020603050405020304" pitchFamily="18" charset="0"/>
                <a:ea typeface="Calibri" panose="020F0502020204030204" pitchFamily="34" charset="0"/>
              </a:rPr>
              <a:t>Ocorre após a subscrição, é o ato de entrega dos valores, bens e direitos declarados no contrato social. </a:t>
            </a:r>
            <a:r>
              <a:rPr lang="pt-BR" sz="2000" b="1" dirty="0">
                <a:latin typeface="Times New Roman" panose="02020603050405020304" pitchFamily="18" charset="0"/>
                <a:ea typeface="Calibri" panose="020F0502020204030204" pitchFamily="34" charset="0"/>
              </a:rPr>
              <a:t>A integralização é portanto o cumprimento da responsabilidades que os sócios assumiram na subscrição determinado no contrato social.</a:t>
            </a:r>
            <a:endParaRPr lang="pt-BR" sz="2000" b="1" dirty="0">
              <a:effectLst/>
              <a:latin typeface="Times New Roman" panose="02020603050405020304" pitchFamily="18" charset="0"/>
              <a:ea typeface="Calibri" panose="020F0502020204030204" pitchFamily="34" charset="0"/>
            </a:endParaRPr>
          </a:p>
          <a:p>
            <a:pPr algn="ctr"/>
            <a:r>
              <a:rPr lang="pt-BR" sz="2000" dirty="0">
                <a:effectLst/>
                <a:latin typeface="Times New Roman" panose="02020603050405020304" pitchFamily="18" charset="0"/>
                <a:ea typeface="Calibri" panose="020F0502020204030204" pitchFamily="34" charset="0"/>
              </a:rPr>
              <a:t>   </a:t>
            </a:r>
          </a:p>
        </p:txBody>
      </p:sp>
    </p:spTree>
    <p:extLst>
      <p:ext uri="{BB962C8B-B14F-4D97-AF65-F5344CB8AC3E}">
        <p14:creationId xmlns:p14="http://schemas.microsoft.com/office/powerpoint/2010/main" val="3941307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sz="35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pt-BR" sz="3500" b="1" dirty="0">
                <a:effectLst/>
                <a:latin typeface="Times New Roman" panose="02020603050405020304" pitchFamily="18" charset="0"/>
                <a:ea typeface="Calibri" panose="020F0502020204030204" pitchFamily="34" charset="0"/>
                <a:cs typeface="Times New Roman" panose="02020603050405020304" pitchFamily="18" charset="0"/>
              </a:rPr>
              <a:t>Procedimentos contábeis na constituição de empresas comerciais</a:t>
            </a: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CaixaDeTexto 1">
            <a:extLst>
              <a:ext uri="{FF2B5EF4-FFF2-40B4-BE49-F238E27FC236}">
                <a16:creationId xmlns:a16="http://schemas.microsoft.com/office/drawing/2014/main" id="{B97B08B3-B89E-40A2-8F1F-475A49758920}"/>
              </a:ext>
            </a:extLst>
          </p:cNvPr>
          <p:cNvSpPr txBox="1"/>
          <p:nvPr/>
        </p:nvSpPr>
        <p:spPr>
          <a:xfrm>
            <a:off x="191911" y="1140177"/>
            <a:ext cx="11808178" cy="1200329"/>
          </a:xfrm>
          <a:prstGeom prst="rect">
            <a:avLst/>
          </a:prstGeom>
          <a:noFill/>
        </p:spPr>
        <p:txBody>
          <a:bodyPr wrap="square" rtlCol="0">
            <a:spAutoFit/>
          </a:bodyPr>
          <a:lstStyle/>
          <a:p>
            <a:pPr algn="ctr"/>
            <a:r>
              <a:rPr lang="pt-BR" sz="1800" b="1" dirty="0">
                <a:effectLst/>
                <a:latin typeface="Times New Roman" panose="02020603050405020304" pitchFamily="18" charset="0"/>
                <a:ea typeface="Calibri" panose="020F0502020204030204" pitchFamily="34" charset="0"/>
              </a:rPr>
              <a:t>	Os procedimentos contábeis a serem reconhecidos no ato da constituição de uma empresa comercial tratam-se dos registros dos acontecimentos que dão nascimento à empresa. Além do reconhecimento dos eventos que dão o “nascimento” à empresa, é necessário que seja feito o reconhecimento das despesas com taxas pagas aos órgãos fiscalizadores para que a empresa estivesse apta ao funcionamento.</a:t>
            </a:r>
          </a:p>
        </p:txBody>
      </p:sp>
      <p:sp>
        <p:nvSpPr>
          <p:cNvPr id="3" name="CaixaDeTexto 2">
            <a:extLst>
              <a:ext uri="{FF2B5EF4-FFF2-40B4-BE49-F238E27FC236}">
                <a16:creationId xmlns:a16="http://schemas.microsoft.com/office/drawing/2014/main" id="{469C4A34-0353-4B5B-BCEA-699D8502C931}"/>
              </a:ext>
            </a:extLst>
          </p:cNvPr>
          <p:cNvSpPr txBox="1"/>
          <p:nvPr/>
        </p:nvSpPr>
        <p:spPr>
          <a:xfrm>
            <a:off x="191911" y="2596442"/>
            <a:ext cx="11616267" cy="3970318"/>
          </a:xfrm>
          <a:prstGeom prst="rect">
            <a:avLst/>
          </a:prstGeom>
          <a:noFill/>
          <a:ln w="28575">
            <a:solidFill>
              <a:schemeClr val="tx1"/>
            </a:solidFill>
          </a:ln>
        </p:spPr>
        <p:txBody>
          <a:bodyPr wrap="square" rtlCol="0">
            <a:spAutoFit/>
          </a:bodyPr>
          <a:lstStyle/>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Exemplo: Procedimentos contábeis na constituição de empresas comerciais</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Suponha-se que a empresa Sol de Maio Ltda fora legalmente constituída em 20/05/2018. Em seu contrato social há a descrição de 3 sócios, a senhora Lana da Silva, cujo capital a integralizar na sociedade fora estabelecido em R$ 80.000,00 e ela possui 40% das quotas, o senhor </a:t>
            </a:r>
            <a:r>
              <a:rPr lang="pt-BR" sz="1800" b="1" dirty="0" err="1">
                <a:effectLst/>
                <a:latin typeface="Times New Roman" panose="02020603050405020304" pitchFamily="18" charset="0"/>
                <a:ea typeface="Calibri" panose="020F0502020204030204" pitchFamily="34" charset="0"/>
                <a:cs typeface="Times New Roman" panose="02020603050405020304" pitchFamily="18" charset="0"/>
              </a:rPr>
              <a:t>Autus</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 da Silva, cujo capital a integralizar na sociedade fora estabelecido em R$ 80.000,00 e ele possui 40% das quotas e pôr fim a senhora Dora da Silva, cujo capital a integralizar na sociedade fora estabelecido em </a:t>
            </a:r>
            <a:r>
              <a:rPr lang="pt-BR" sz="1800" b="1"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R$ 40.000,00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e ela possui 20% das quotas de capital da empresa.</a:t>
            </a:r>
            <a:endParaRPr lang="pt-BR"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Do compromisso assumido de entrega de capital a senhora Lana integralizou toda sua obrigação em dinheiro, o senhor </a:t>
            </a:r>
            <a:r>
              <a:rPr lang="pt-BR" sz="1800" dirty="0" err="1">
                <a:effectLst/>
                <a:latin typeface="Times New Roman" panose="02020603050405020304" pitchFamily="18" charset="0"/>
                <a:ea typeface="Calibri" panose="020F0502020204030204" pitchFamily="34" charset="0"/>
                <a:cs typeface="Times New Roman" panose="02020603050405020304" pitchFamily="18" charset="0"/>
              </a:rPr>
              <a:t>Autus</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integralizou R$ 40.000,00 mediante a entrega e transferência de um veículo e 20.000,00 foram integralizados mediante a entrega de móveis e utensílios e a senhora Dora integralizou toda a sua obrigação mediante a entrega de mercadorias que serão revendidas pela empresa.</a:t>
            </a: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Na mesma data da constituição da empresa, foram apresentados os pagamentos realizados em dinheiro referente a taxa de alvará de localização e funcionamento no valor de R$ 575,00, conforme DAM nº 3789, a taxa da Junta Comercial para registro da empresa no valor de R$ 600,00 conforme DAR nº 19733 e os serviços contábeis referente a constituição da empresa no valor de R$ 2.000,00, conforme nota fiscal de serviços nº 324.</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6143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sz="35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pt-BR" sz="3500" b="1" dirty="0">
                <a:effectLst/>
                <a:latin typeface="Times New Roman" panose="02020603050405020304" pitchFamily="18" charset="0"/>
                <a:ea typeface="Calibri" panose="020F0502020204030204" pitchFamily="34" charset="0"/>
                <a:cs typeface="Times New Roman" panose="02020603050405020304" pitchFamily="18" charset="0"/>
              </a:rPr>
              <a:t>Procedimentos contábeis na constituição de empresas comerciais</a:t>
            </a: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aixaDeTexto 2">
            <a:extLst>
              <a:ext uri="{FF2B5EF4-FFF2-40B4-BE49-F238E27FC236}">
                <a16:creationId xmlns:a16="http://schemas.microsoft.com/office/drawing/2014/main" id="{469C4A34-0353-4B5B-BCEA-699D8502C931}"/>
              </a:ext>
            </a:extLst>
          </p:cNvPr>
          <p:cNvSpPr txBox="1"/>
          <p:nvPr/>
        </p:nvSpPr>
        <p:spPr>
          <a:xfrm>
            <a:off x="287866" y="1582340"/>
            <a:ext cx="11616267" cy="3970318"/>
          </a:xfrm>
          <a:prstGeom prst="rect">
            <a:avLst/>
          </a:prstGeom>
          <a:noFill/>
          <a:ln w="28575">
            <a:solidFill>
              <a:schemeClr val="tx1"/>
            </a:solidFill>
          </a:ln>
        </p:spPr>
        <p:txBody>
          <a:bodyPr wrap="square" rtlCol="0">
            <a:spAutoFit/>
          </a:bodyPr>
          <a:lstStyle/>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Serão reconhecidos na contabilidade os seguintes eventos </a:t>
            </a:r>
            <a:r>
              <a:rPr lang="pt-BR" b="1" dirty="0">
                <a:latin typeface="Times New Roman" panose="02020603050405020304" pitchFamily="18" charset="0"/>
                <a:ea typeface="Calibri" panose="020F0502020204030204" pitchFamily="34" charset="0"/>
                <a:cs typeface="Times New Roman" panose="02020603050405020304" pitchFamily="18" charset="0"/>
              </a:rPr>
              <a:t>- Subscrição de Capital</a:t>
            </a:r>
            <a:endParaRPr lang="pt-BR" dirty="0">
              <a:latin typeface="Calibri" panose="020F0502020204030204" pitchFamily="34" charset="0"/>
              <a:ea typeface="Calibri" panose="020F0502020204030204" pitchFamily="34" charset="0"/>
              <a:cs typeface="Times New Roman" panose="02020603050405020304" pitchFamily="18" charset="0"/>
            </a:endParaRPr>
          </a:p>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Fato 1 -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Suponha-se que a empresa Sol de Maio Ltda fora legalmente constituída em 20/05/XX. Em seu contrato social há a descrição de 3 sócios, a senhora Lana da Silva, cujo capital a integralizar na sociedade fora estabelecido em R$ 80.000,00 e ela possui 40% das quotas, o senhor </a:t>
            </a:r>
            <a:r>
              <a:rPr lang="pt-BR" sz="1800" dirty="0" err="1">
                <a:effectLst/>
                <a:latin typeface="Times New Roman" panose="02020603050405020304" pitchFamily="18" charset="0"/>
                <a:ea typeface="Calibri" panose="020F0502020204030204" pitchFamily="34" charset="0"/>
                <a:cs typeface="Times New Roman" panose="02020603050405020304" pitchFamily="18" charset="0"/>
              </a:rPr>
              <a:t>Autus</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da Silva, cujo capital a integralizar na sociedade fora estabelecido em R$ 80.000,00 e ele possui 40% das quotas e pôr fim a senhora Dora da Silva, cujo capital a integralizar na sociedade fora estabelecido em R$ 40.000,00 e ela possui 20% das quotas de capital da empresa.</a:t>
            </a:r>
          </a:p>
          <a:p>
            <a:pPr algn="just"/>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Cuiabá/MT, 20/05/XX</a:t>
            </a:r>
            <a:endParaRPr lang="pt-BR"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D: Capital a Integralizar					        200.000,00</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C: Capital Social Subscrito					                   200.000,00</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H: Constituição da empresa Sol de Maio Ltda, conforme contrato social, tendo como quadro societário os seguintes participantes: Lana da Silva com participação em 40% das quotas; </a:t>
            </a:r>
            <a:r>
              <a:rPr lang="pt-BR" sz="1800" dirty="0" err="1">
                <a:effectLst/>
                <a:latin typeface="Times New Roman" panose="02020603050405020304" pitchFamily="18" charset="0"/>
                <a:ea typeface="Calibri" panose="020F0502020204030204" pitchFamily="34" charset="0"/>
                <a:cs typeface="Times New Roman" panose="02020603050405020304" pitchFamily="18" charset="0"/>
              </a:rPr>
              <a:t>Autus</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da Silva, com participação em 40% das quotas; e Dora da Silva, com participação em 20% das quotas.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528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sz="35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pt-BR" sz="3500" b="1" dirty="0">
                <a:effectLst/>
                <a:latin typeface="Times New Roman" panose="02020603050405020304" pitchFamily="18" charset="0"/>
                <a:ea typeface="Calibri" panose="020F0502020204030204" pitchFamily="34" charset="0"/>
                <a:cs typeface="Times New Roman" panose="02020603050405020304" pitchFamily="18" charset="0"/>
              </a:rPr>
              <a:t>Procedimentos contábeis na constituição de empresas comerciais</a:t>
            </a: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aixaDeTexto 2">
            <a:extLst>
              <a:ext uri="{FF2B5EF4-FFF2-40B4-BE49-F238E27FC236}">
                <a16:creationId xmlns:a16="http://schemas.microsoft.com/office/drawing/2014/main" id="{469C4A34-0353-4B5B-BCEA-699D8502C931}"/>
              </a:ext>
            </a:extLst>
          </p:cNvPr>
          <p:cNvSpPr txBox="1"/>
          <p:nvPr/>
        </p:nvSpPr>
        <p:spPr>
          <a:xfrm>
            <a:off x="304800" y="1501420"/>
            <a:ext cx="11469511" cy="4801314"/>
          </a:xfrm>
          <a:prstGeom prst="rect">
            <a:avLst/>
          </a:prstGeom>
          <a:noFill/>
          <a:ln w="28575">
            <a:solidFill>
              <a:schemeClr val="tx1"/>
            </a:solidFill>
          </a:ln>
        </p:spPr>
        <p:txBody>
          <a:bodyPr wrap="square" rtlCol="0">
            <a:spAutoFit/>
          </a:bodyPr>
          <a:lstStyle/>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Serão reconhecidos na contabilidade os seguintes eventos</a:t>
            </a:r>
            <a:r>
              <a:rPr lang="pt-BR" b="1" dirty="0">
                <a:latin typeface="Times New Roman" panose="02020603050405020304" pitchFamily="18" charset="0"/>
                <a:ea typeface="Calibri" panose="020F0502020204030204" pitchFamily="34" charset="0"/>
                <a:cs typeface="Times New Roman" panose="02020603050405020304" pitchFamily="18" charset="0"/>
              </a:rPr>
              <a:t> -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Integralização de Capital</a:t>
            </a:r>
            <a:endParaRPr lang="pt-BR" b="1" dirty="0">
              <a:latin typeface="Calibri" panose="020F0502020204030204" pitchFamily="34" charset="0"/>
              <a:ea typeface="Calibri" panose="020F0502020204030204" pitchFamily="34" charset="0"/>
              <a:cs typeface="Times New Roman" panose="02020603050405020304" pitchFamily="18" charset="0"/>
            </a:endParaRPr>
          </a:p>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Fato 2 </a:t>
            </a:r>
            <a:r>
              <a:rPr lang="pt-BR" sz="1800" b="1" dirty="0">
                <a:effectLst/>
                <a:latin typeface="Calibri" panose="020F0502020204030204" pitchFamily="34"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Do compromisso assumido de entrega de capital a senhora </a:t>
            </a:r>
            <a:r>
              <a:rPr lang="pt-BR" sz="1800" u="sng" dirty="0">
                <a:effectLst/>
                <a:latin typeface="Times New Roman" panose="02020603050405020304" pitchFamily="18" charset="0"/>
                <a:ea typeface="Calibri" panose="020F0502020204030204" pitchFamily="34" charset="0"/>
                <a:cs typeface="Times New Roman" panose="02020603050405020304" pitchFamily="18" charset="0"/>
              </a:rPr>
              <a:t>Lana</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integralizou toda sua obrigação em dinheiro, o senhor </a:t>
            </a:r>
            <a:r>
              <a:rPr lang="pt-BR" sz="1800" dirty="0" err="1">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Autus</a:t>
            </a:r>
            <a:r>
              <a:rPr lang="pt-BR"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integralizou R$ 40.000,00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mediante a entrega e transferência de um </a:t>
            </a:r>
            <a:r>
              <a:rPr lang="pt-BR"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veículo e 20.000,00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foram integralizados mediante a entrega de móveis e utensílios e a senhora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Dora</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integralizou toda a sua obrigação mediante a entrega de mercadorias que serão revendidas pela empresa.</a:t>
            </a:r>
          </a:p>
          <a:p>
            <a:pPr algn="just"/>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Cuiabá/MT, 20/05/XX</a:t>
            </a:r>
            <a:endParaRPr lang="pt-BR"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D: </a:t>
            </a:r>
            <a:r>
              <a:rPr lang="pt-BR" sz="1800" u="sng" dirty="0">
                <a:effectLst/>
                <a:latin typeface="Times New Roman" panose="02020603050405020304" pitchFamily="18" charset="0"/>
                <a:ea typeface="Calibri" panose="020F0502020204030204" pitchFamily="34" charset="0"/>
                <a:cs typeface="Times New Roman" panose="02020603050405020304" pitchFamily="18" charset="0"/>
              </a:rPr>
              <a:t>Caixa							        80.000,00</a:t>
            </a:r>
            <a:endParaRPr lang="pt-BR" sz="1800" u="sng"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D: </a:t>
            </a:r>
            <a:r>
              <a:rPr lang="pt-BR"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Veículo							40.000,00</a:t>
            </a:r>
            <a:endParaRPr lang="pt-B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D: Móveis e Utensílios					20.000,00</a:t>
            </a:r>
            <a:endParaRPr lang="pt-B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indent="449580"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D: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Estoques de Mercadorias				40.000,00</a:t>
            </a:r>
            <a:endParaRPr lang="pt-BR"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C: Capital a Integralizar					                 180.000,00</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H: Integralização do capital social sinalizado em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contrato social</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 sócia Lana da Silva integralizou todo seu compromisso de capital em dinheiro, o sócio </a:t>
            </a:r>
            <a:r>
              <a:rPr lang="pt-BR" sz="1800" dirty="0" err="1">
                <a:effectLst/>
                <a:latin typeface="Times New Roman" panose="02020603050405020304" pitchFamily="18" charset="0"/>
                <a:ea typeface="Calibri" panose="020F0502020204030204" pitchFamily="34" charset="0"/>
                <a:cs typeface="Times New Roman" panose="02020603050405020304" pitchFamily="18" charset="0"/>
              </a:rPr>
              <a:t>Autus</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da Silva </a:t>
            </a:r>
            <a:r>
              <a:rPr lang="pt-BR" sz="1800" dirty="0" err="1">
                <a:effectLst/>
                <a:latin typeface="Times New Roman" panose="02020603050405020304" pitchFamily="18" charset="0"/>
                <a:ea typeface="Calibri" panose="020F0502020204030204" pitchFamily="34" charset="0"/>
                <a:cs typeface="Times New Roman" panose="02020603050405020304" pitchFamily="18" charset="0"/>
              </a:rPr>
              <a:t>intergalizou</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parcialmente seu compromisso de capital na transferência de um veículo e de móveis e utensílios e a sócia Dora da Silva integralizou todo seu compromisso de capital com a transferência de mercadorias para revenda.</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059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4DB17C9-97CF-4C2F-87F1-5C5855354178}"/>
              </a:ext>
            </a:extLst>
          </p:cNvPr>
          <p:cNvSpPr>
            <a:spLocks noGrp="1"/>
          </p:cNvSpPr>
          <p:nvPr>
            <p:ph idx="1"/>
          </p:nvPr>
        </p:nvSpPr>
        <p:spPr>
          <a:xfrm>
            <a:off x="77821" y="1417049"/>
            <a:ext cx="12003932" cy="4351338"/>
          </a:xfrm>
        </p:spPr>
        <p:txBody>
          <a:bodyPr>
            <a:noAutofit/>
          </a:bodyPr>
          <a:lstStyle/>
          <a:p>
            <a:pPr algn="ctr"/>
            <a:r>
              <a:rPr lang="pt-BR" sz="1800" b="1" dirty="0">
                <a:solidFill>
                  <a:srgbClr val="000000"/>
                </a:solidFill>
                <a:effectLst/>
                <a:latin typeface="Times New Roman" panose="02020603050405020304" pitchFamily="18" charset="0"/>
                <a:ea typeface="Times New Roman" panose="02020603050405020304" pitchFamily="18" charset="0"/>
              </a:rPr>
              <a:t>Objetivo específico: </a:t>
            </a:r>
            <a:r>
              <a:rPr lang="pt-BR" sz="1800" dirty="0">
                <a:solidFill>
                  <a:srgbClr val="000000"/>
                </a:solidFill>
                <a:effectLst/>
                <a:latin typeface="Times New Roman" panose="02020603050405020304" pitchFamily="18" charset="0"/>
                <a:ea typeface="Times New Roman" panose="02020603050405020304" pitchFamily="18" charset="0"/>
              </a:rPr>
              <a:t>Avaliar o nível de conhecimento básico da turma e, ao mesmo tempo, inseri-los no contexto básico da disciplina Contabilidade Comercial, observando-se as principais alterações e demandas recentemente promovidas na lei 6.404/76 (Lei Societária). Pretende-se que, ao final desta unidade didática, os acadêmicos sejam capazes de conhecer a estrutura básica das principais demonstrações contábeis, em condições, portanto, de elaborarem os demonstrativos exigidos pela Legislação Societária.</a:t>
            </a:r>
            <a:endParaRPr lang="pt-BR" sz="1800" dirty="0">
              <a:effectLst/>
              <a:latin typeface="Times New Roman" panose="02020603050405020304" pitchFamily="18" charset="0"/>
              <a:ea typeface="Times New Roman" panose="02020603050405020304" pitchFamily="18" charset="0"/>
            </a:endParaRPr>
          </a:p>
          <a:p>
            <a:pPr algn="just"/>
            <a:r>
              <a:rPr lang="pt-BR" sz="1800" b="1" dirty="0">
                <a:solidFill>
                  <a:srgbClr val="000000"/>
                </a:solidFill>
                <a:effectLst/>
                <a:latin typeface="Times New Roman" panose="02020603050405020304" pitchFamily="18" charset="0"/>
                <a:ea typeface="Times New Roman" panose="02020603050405020304" pitchFamily="18" charset="0"/>
              </a:rPr>
              <a:t>Conteúdo Programático:</a:t>
            </a:r>
            <a:endParaRPr lang="pt-BR" sz="1800" b="1" dirty="0">
              <a:effectLst/>
              <a:latin typeface="Times New Roman" panose="02020603050405020304" pitchFamily="18" charset="0"/>
              <a:ea typeface="Times New Roman" panose="02020603050405020304" pitchFamily="18" charset="0"/>
            </a:endParaRPr>
          </a:p>
          <a:p>
            <a:pPr algn="just"/>
            <a:r>
              <a:rPr lang="pt-BR" sz="1800" b="1" dirty="0">
                <a:solidFill>
                  <a:srgbClr val="000000"/>
                </a:solidFill>
                <a:effectLst/>
                <a:latin typeface="Times New Roman" panose="02020603050405020304" pitchFamily="18" charset="0"/>
                <a:ea typeface="Times New Roman" panose="02020603050405020304" pitchFamily="18" charset="0"/>
              </a:rPr>
              <a:t>1.</a:t>
            </a:r>
            <a:r>
              <a:rPr lang="pt-BR" sz="1800" dirty="0">
                <a:solidFill>
                  <a:srgbClr val="000000"/>
                </a:solidFill>
                <a:effectLst/>
                <a:latin typeface="Times New Roman" panose="02020603050405020304" pitchFamily="18" charset="0"/>
                <a:ea typeface="Times New Roman" panose="02020603050405020304" pitchFamily="18" charset="0"/>
              </a:rPr>
              <a:t> Aspectos Introdutórios: Definição de contabilidade comercial e campo de aplicação; Mercado de trabalho para o profissional contábil;</a:t>
            </a:r>
            <a:endParaRPr lang="pt-BR" sz="1800" dirty="0">
              <a:effectLst/>
              <a:latin typeface="Times New Roman" panose="02020603050405020304" pitchFamily="18" charset="0"/>
              <a:ea typeface="Times New Roman" panose="02020603050405020304" pitchFamily="18" charset="0"/>
            </a:endParaRPr>
          </a:p>
          <a:p>
            <a:pPr algn="just"/>
            <a:r>
              <a:rPr lang="pt-BR" sz="1800" b="1" dirty="0">
                <a:solidFill>
                  <a:srgbClr val="000000"/>
                </a:solidFill>
                <a:effectLst/>
                <a:latin typeface="Times New Roman" panose="02020603050405020304" pitchFamily="18" charset="0"/>
                <a:ea typeface="Times New Roman" panose="02020603050405020304" pitchFamily="18" charset="0"/>
              </a:rPr>
              <a:t>2.</a:t>
            </a:r>
            <a:r>
              <a:rPr lang="pt-BR" sz="1800" dirty="0">
                <a:solidFill>
                  <a:srgbClr val="000000"/>
                </a:solidFill>
                <a:effectLst/>
                <a:latin typeface="Times New Roman" panose="02020603050405020304" pitchFamily="18" charset="0"/>
                <a:ea typeface="Times New Roman" panose="02020603050405020304" pitchFamily="18" charset="0"/>
              </a:rPr>
              <a:t> Contabilidade Básica: Revisão dos conceitos fundamentais básicos; Estrutura Conceitual para a elaboração e apresentação das Demonstrações contábeis.</a:t>
            </a:r>
            <a:endParaRPr lang="pt-BR" sz="1800" dirty="0">
              <a:effectLst/>
              <a:latin typeface="Times New Roman" panose="02020603050405020304" pitchFamily="18" charset="0"/>
              <a:ea typeface="Times New Roman" panose="02020603050405020304" pitchFamily="18" charset="0"/>
            </a:endParaRPr>
          </a:p>
          <a:p>
            <a:pPr algn="just"/>
            <a:r>
              <a:rPr lang="pt-BR" sz="1800" b="1" dirty="0">
                <a:solidFill>
                  <a:srgbClr val="000000"/>
                </a:solidFill>
                <a:effectLst/>
                <a:latin typeface="Times New Roman" panose="02020603050405020304" pitchFamily="18" charset="0"/>
                <a:ea typeface="Times New Roman" panose="02020603050405020304" pitchFamily="18" charset="0"/>
              </a:rPr>
              <a:t>3.</a:t>
            </a:r>
            <a:r>
              <a:rPr lang="pt-BR" sz="1800" dirty="0">
                <a:solidFill>
                  <a:srgbClr val="000000"/>
                </a:solidFill>
                <a:effectLst/>
                <a:latin typeface="Times New Roman" panose="02020603050405020304" pitchFamily="18" charset="0"/>
                <a:ea typeface="Times New Roman" panose="02020603050405020304" pitchFamily="18" charset="0"/>
              </a:rPr>
              <a:t> Esquema Básico da Escrituração Contábil: Plano de Contas; Constituição e contabilização do capital Social e das operações de abertura; Regimes Contábeis; Objetivos da Contabilidade e a prevalência da essência sobre a forma; A criação do Comitê de Pronunciamentos Contábeis – CPC.</a:t>
            </a:r>
            <a:endParaRPr lang="pt-BR" sz="1800" dirty="0">
              <a:effectLst/>
              <a:latin typeface="Times New Roman" panose="02020603050405020304" pitchFamily="18" charset="0"/>
              <a:ea typeface="Times New Roman" panose="02020603050405020304" pitchFamily="18" charset="0"/>
            </a:endParaRPr>
          </a:p>
          <a:p>
            <a:pPr algn="just"/>
            <a:r>
              <a:rPr lang="pt-BR" sz="1800" b="1" dirty="0">
                <a:solidFill>
                  <a:srgbClr val="000000"/>
                </a:solidFill>
                <a:effectLst/>
                <a:latin typeface="Times New Roman" panose="02020603050405020304" pitchFamily="18" charset="0"/>
                <a:ea typeface="Times New Roman" panose="02020603050405020304" pitchFamily="18" charset="0"/>
              </a:rPr>
              <a:t>4.</a:t>
            </a:r>
            <a:r>
              <a:rPr lang="pt-BR" sz="1800" dirty="0">
                <a:solidFill>
                  <a:srgbClr val="000000"/>
                </a:solidFill>
                <a:effectLst/>
                <a:latin typeface="Times New Roman" panose="02020603050405020304" pitchFamily="18" charset="0"/>
                <a:ea typeface="Times New Roman" panose="02020603050405020304" pitchFamily="18" charset="0"/>
              </a:rPr>
              <a:t> Apuração Contábil do Resultado: Constituição de Reservas e Aspectos introdutório dos Regimes de tributação sobre o lucro; Lucro Presumido, Lucro Real e Lucro Arbitrado; SIMPLES Nacional e Micro Empreendedor Individual (MEI/EI)</a:t>
            </a:r>
            <a:endParaRPr lang="pt-BR" sz="1800" dirty="0">
              <a:effectLst/>
              <a:latin typeface="Times New Roman" panose="02020603050405020304" pitchFamily="18" charset="0"/>
              <a:ea typeface="Times New Roman" panose="02020603050405020304" pitchFamily="18" charset="0"/>
            </a:endParaRPr>
          </a:p>
          <a:p>
            <a:pPr algn="just"/>
            <a:r>
              <a:rPr lang="pt-BR" sz="1800" b="1" dirty="0">
                <a:solidFill>
                  <a:srgbClr val="000000"/>
                </a:solidFill>
                <a:effectLst/>
                <a:latin typeface="Times New Roman" panose="02020603050405020304" pitchFamily="18" charset="0"/>
                <a:ea typeface="Times New Roman" panose="02020603050405020304" pitchFamily="18" charset="0"/>
              </a:rPr>
              <a:t>5.</a:t>
            </a:r>
            <a:r>
              <a:rPr lang="pt-BR" sz="1800" dirty="0">
                <a:solidFill>
                  <a:srgbClr val="000000"/>
                </a:solidFill>
                <a:effectLst/>
                <a:latin typeface="Times New Roman" panose="02020603050405020304" pitchFamily="18" charset="0"/>
                <a:ea typeface="Times New Roman" panose="02020603050405020304" pitchFamily="18" charset="0"/>
              </a:rPr>
              <a:t> Apresentação das principais Demonstrações Contábeis de acordo com a Lei 6.404/76: Balanço Patrimonial: BP Demonstração do Resultado do exercício e Demonstração dos Lucros ou Prejuízos Acumulados.</a:t>
            </a:r>
            <a:endParaRPr lang="pt-BR" sz="1800" dirty="0">
              <a:effectLst/>
              <a:latin typeface="Times New Roman" panose="02020603050405020304" pitchFamily="18" charset="0"/>
              <a:ea typeface="Times New Roman" panose="02020603050405020304" pitchFamily="18" charset="0"/>
            </a:endParaRPr>
          </a:p>
          <a:p>
            <a:endParaRPr lang="pt-BR" sz="1800" dirty="0"/>
          </a:p>
        </p:txBody>
      </p:sp>
      <p:sp>
        <p:nvSpPr>
          <p:cNvPr id="4" name="Retângulo 3">
            <a:extLst>
              <a:ext uri="{FF2B5EF4-FFF2-40B4-BE49-F238E27FC236}">
                <a16:creationId xmlns:a16="http://schemas.microsoft.com/office/drawing/2014/main" id="{447D0E23-B217-4F50-95FB-BD9538473030}"/>
              </a:ext>
            </a:extLst>
          </p:cNvPr>
          <p:cNvSpPr/>
          <p:nvPr/>
        </p:nvSpPr>
        <p:spPr>
          <a:xfrm>
            <a:off x="0" y="-68093"/>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042164CA-18D7-431F-81C7-207DFA2AD847}"/>
              </a:ext>
            </a:extLst>
          </p:cNvPr>
          <p:cNvSpPr txBox="1"/>
          <p:nvPr/>
        </p:nvSpPr>
        <p:spPr>
          <a:xfrm>
            <a:off x="204281" y="126460"/>
            <a:ext cx="11909898" cy="1092607"/>
          </a:xfrm>
          <a:prstGeom prst="rect">
            <a:avLst/>
          </a:prstGeom>
          <a:noFill/>
        </p:spPr>
        <p:txBody>
          <a:bodyPr wrap="square" rtlCol="0">
            <a:spAutoFit/>
          </a:bodyPr>
          <a:lstStyle/>
          <a:p>
            <a:pPr algn="ctr"/>
            <a:r>
              <a:rPr lang="pt-BR" sz="2500" b="1" dirty="0">
                <a:solidFill>
                  <a:schemeClr val="bg1"/>
                </a:solidFill>
                <a:latin typeface="Times New Roman" panose="02020603050405020304" pitchFamily="18" charset="0"/>
                <a:cs typeface="Times New Roman" panose="02020603050405020304" pitchFamily="18" charset="0"/>
              </a:rPr>
              <a:t>EMENTA </a:t>
            </a:r>
            <a:endParaRPr lang="pt-BR" sz="2500" b="1" dirty="0">
              <a:solidFill>
                <a:schemeClr val="bg1"/>
              </a:solidFill>
              <a:effectLst/>
              <a:latin typeface="Times New Roman" panose="02020603050405020304" pitchFamily="18" charset="0"/>
              <a:ea typeface="Times New Roman" panose="02020603050405020304" pitchFamily="18" charset="0"/>
            </a:endParaRPr>
          </a:p>
          <a:p>
            <a:pPr algn="ctr"/>
            <a:r>
              <a:rPr lang="pt-BR" sz="2500" b="1" dirty="0">
                <a:solidFill>
                  <a:schemeClr val="bg1"/>
                </a:solidFill>
                <a:effectLst/>
                <a:latin typeface="Times New Roman" panose="02020603050405020304" pitchFamily="18" charset="0"/>
                <a:ea typeface="Times New Roman" panose="02020603050405020304" pitchFamily="18" charset="0"/>
              </a:rPr>
              <a:t>UNIDADE DIDÁTICA I – INTRODUÇÃO À CONTABILIDADE COMERCIAL</a:t>
            </a:r>
          </a:p>
          <a:p>
            <a:endParaRPr lang="pt-BR" sz="1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1934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sz="35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pt-BR" sz="3500" b="1" dirty="0">
                <a:effectLst/>
                <a:latin typeface="Times New Roman" panose="02020603050405020304" pitchFamily="18" charset="0"/>
                <a:ea typeface="Calibri" panose="020F0502020204030204" pitchFamily="34" charset="0"/>
                <a:cs typeface="Times New Roman" panose="02020603050405020304" pitchFamily="18" charset="0"/>
              </a:rPr>
              <a:t>Procedimentos contábeis na constituição de empresas comerciais</a:t>
            </a: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aixaDeTexto 2">
            <a:extLst>
              <a:ext uri="{FF2B5EF4-FFF2-40B4-BE49-F238E27FC236}">
                <a16:creationId xmlns:a16="http://schemas.microsoft.com/office/drawing/2014/main" id="{469C4A34-0353-4B5B-BCEA-699D8502C931}"/>
              </a:ext>
            </a:extLst>
          </p:cNvPr>
          <p:cNvSpPr txBox="1"/>
          <p:nvPr/>
        </p:nvSpPr>
        <p:spPr>
          <a:xfrm>
            <a:off x="287866" y="1564988"/>
            <a:ext cx="11616267" cy="3970318"/>
          </a:xfrm>
          <a:prstGeom prst="rect">
            <a:avLst/>
          </a:prstGeom>
          <a:noFill/>
          <a:ln w="28575">
            <a:solidFill>
              <a:schemeClr val="tx1"/>
            </a:solidFill>
          </a:ln>
        </p:spPr>
        <p:txBody>
          <a:bodyPr wrap="square" rtlCol="0">
            <a:spAutoFit/>
          </a:bodyPr>
          <a:lstStyle/>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Serão reconhecidos na contabilidade os seguintes eventos </a:t>
            </a:r>
            <a:r>
              <a:rPr lang="pt-BR" b="1" dirty="0">
                <a:latin typeface="Times New Roman" panose="02020603050405020304" pitchFamily="18" charset="0"/>
                <a:ea typeface="Calibri" panose="020F0502020204030204" pitchFamily="34" charset="0"/>
                <a:cs typeface="Times New Roman" panose="02020603050405020304" pitchFamily="18" charset="0"/>
              </a:rPr>
              <a:t>– Despesas Iniciais </a:t>
            </a:r>
            <a:endParaRPr lang="pt-BR" dirty="0">
              <a:latin typeface="Calibri" panose="020F0502020204030204" pitchFamily="34" charset="0"/>
              <a:ea typeface="Calibri" panose="020F0502020204030204" pitchFamily="34" charset="0"/>
              <a:cs typeface="Times New Roman" panose="02020603050405020304" pitchFamily="18" charset="0"/>
            </a:endParaRPr>
          </a:p>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Fato 3</a:t>
            </a:r>
            <a:r>
              <a:rPr lang="pt-BR" b="1" dirty="0">
                <a:latin typeface="Times New Roman" panose="02020603050405020304" pitchFamily="18" charset="0"/>
                <a:ea typeface="Calibri" panose="020F0502020204030204" pitchFamily="34" charset="0"/>
                <a:cs typeface="Times New Roman" panose="02020603050405020304" pitchFamily="18" charset="0"/>
              </a:rPr>
              <a:t> </a:t>
            </a:r>
            <a:r>
              <a:rPr lang="pt-BR" dirty="0">
                <a:latin typeface="Times New Roman" panose="02020603050405020304" pitchFamily="18" charset="0"/>
                <a:ea typeface="Calibri" panose="020F0502020204030204" pitchFamily="34" charset="0"/>
                <a:cs typeface="Times New Roman" panose="02020603050405020304" pitchFamily="18" charset="0"/>
              </a:rPr>
              <a:t>-</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Na mesma data da constituição da empresa, foram apresentados os pagamentos realizados em dinheiro referente a taxa de alvará de localização e funcionamento no valor de R$ 575,00, conforme DAM nº 3789, a taxa da Junta Comercial para registro da empresa no valor de R$ 600,00 conforme DAR nº 19733 e os serviços contábeis referente a constituição da empresa no valor de R$ 2.000,00, conforme nota fiscal de serviços nº 324.</a:t>
            </a:r>
          </a:p>
          <a:p>
            <a:pPr algn="just"/>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        Cuiabá/MT, 20/05/XX</a:t>
            </a:r>
            <a:endParaRPr lang="pt-BR"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D: Taxa de Alvará de Localização e Funcionamento	575,00</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D: Taxa de Registro da Empresa				        600,00</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D: Honorários Contábeis					     2.000,00</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 Caixa							                                    3.175,00</a:t>
            </a:r>
            <a:endParaRPr lang="pt-B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H: Pagamento de despesas com abertura da empresa, sendo elas alvará de localização e funcionamento, cfe. DAM nº 3789, taxa da JUCEMAT para registro da empresa, cfe. DAR nº 19733 e honorários contábeis de abertura, cfe. NFS nº 324.</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524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E2EC36BF-C389-42EF-8CF9-2EA6D54A0A06}"/>
              </a:ext>
            </a:extLst>
          </p:cNvPr>
          <p:cNvSpPr/>
          <p:nvPr/>
        </p:nvSpPr>
        <p:spPr>
          <a:xfrm>
            <a:off x="0" y="-136186"/>
            <a:ext cx="12192000" cy="1128409"/>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latin typeface="Times New Roman" panose="02020603050405020304" pitchFamily="18" charset="0"/>
                <a:cs typeface="Times New Roman" panose="02020603050405020304" pitchFamily="18" charset="0"/>
              </a:rPr>
              <a:t>Exercício de Verificação</a:t>
            </a:r>
          </a:p>
        </p:txBody>
      </p:sp>
      <p:sp>
        <p:nvSpPr>
          <p:cNvPr id="2" name="CaixaDeTexto 1">
            <a:extLst>
              <a:ext uri="{FF2B5EF4-FFF2-40B4-BE49-F238E27FC236}">
                <a16:creationId xmlns:a16="http://schemas.microsoft.com/office/drawing/2014/main" id="{1744C94E-BF5E-4AB8-9063-CFDE42825A6E}"/>
              </a:ext>
            </a:extLst>
          </p:cNvPr>
          <p:cNvSpPr txBox="1"/>
          <p:nvPr/>
        </p:nvSpPr>
        <p:spPr>
          <a:xfrm>
            <a:off x="237067" y="1117598"/>
            <a:ext cx="11729156" cy="3416320"/>
          </a:xfrm>
          <a:prstGeom prst="rect">
            <a:avLst/>
          </a:prstGeom>
          <a:noFill/>
        </p:spPr>
        <p:txBody>
          <a:bodyPr wrap="square" rtlCol="0">
            <a:spAutoFit/>
          </a:bodyPr>
          <a:lstStyle/>
          <a:p>
            <a:pPr algn="just"/>
            <a:r>
              <a:rPr lang="pt-BR" b="1" dirty="0">
                <a:latin typeface="Times New Roman" panose="02020603050405020304" pitchFamily="18" charset="0"/>
                <a:ea typeface="Calibri" panose="020F0502020204030204" pitchFamily="34" charset="0"/>
                <a:cs typeface="Times New Roman" panose="02020603050405020304" pitchFamily="18" charset="0"/>
              </a:rPr>
              <a:t>9-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Clóvis da Silva e Joana de Souza constituíram uma empresa comercial no ramo de comércio de utensílios domésticos, com razão social Silva e Souza Ltda, na cidade de Cuiabá/MT em 25 de maio de 20XX, com capital no valor de R$ 100.000,00, sendo que cada um dos sócios possui 50% das quotas da empresa que está devidamente registrado na Junta Comercial, sob nº 15. Do capital total, R$ 80.000,00 foi realizado em dinheiro e 20.000,00 em móveis e utensílios.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Na mesma data da constituição da empresa foram pagas, em dinheiro, taxas de alvará e funcionamento junto à prefeitura municipal, no valor de R$ 450,00, conforme DAM nº 2976, taxa de registro na Junta Comercial, no valor de R$ 500,00 conforme DAR nº 3568, taxa para emissão do laudo do Corpo de Bombeiros no valor de R$ 350,00, conforme DOC nº 1429 e os serviços contábeis referente a constituição da empresa no valor de R$ 1.200,00, conforme nota fiscal de serviços nº 820.</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No dia 26/05/20XX os sócios abriram uma conta corrente bancária no Banco do Brasil S/A no nome da empresa Silva e Souza Ltda, transferindo 70.000,00 para a conta bancária, conforme o contrato de abertura de conta bancária nº 10.4578-85. Pede-se: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Contabilize </a:t>
            </a:r>
            <a:r>
              <a:rPr lang="pt-BR" b="1" dirty="0">
                <a:latin typeface="Times New Roman" panose="02020603050405020304" pitchFamily="18" charset="0"/>
                <a:ea typeface="Calibri" panose="020F0502020204030204" pitchFamily="34" charset="0"/>
                <a:cs typeface="Times New Roman" panose="02020603050405020304" pitchFamily="18" charset="0"/>
              </a:rPr>
              <a:t>o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fato em partidas de Diário e </a:t>
            </a:r>
            <a:r>
              <a:rPr lang="pt-BR" sz="1800" b="1" dirty="0" err="1">
                <a:effectLst/>
                <a:latin typeface="Times New Roman" panose="02020603050405020304" pitchFamily="18" charset="0"/>
                <a:ea typeface="Calibri" panose="020F0502020204030204" pitchFamily="34" charset="0"/>
                <a:cs typeface="Times New Roman" panose="02020603050405020304" pitchFamily="18" charset="0"/>
              </a:rPr>
              <a:t>Razonetes</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pt-BR" dirty="0"/>
          </a:p>
        </p:txBody>
      </p:sp>
    </p:spTree>
    <p:extLst>
      <p:ext uri="{BB962C8B-B14F-4D97-AF65-F5344CB8AC3E}">
        <p14:creationId xmlns:p14="http://schemas.microsoft.com/office/powerpoint/2010/main" val="1338232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E2EC36BF-C389-42EF-8CF9-2EA6D54A0A06}"/>
              </a:ext>
            </a:extLst>
          </p:cNvPr>
          <p:cNvSpPr/>
          <p:nvPr/>
        </p:nvSpPr>
        <p:spPr>
          <a:xfrm>
            <a:off x="0" y="-136186"/>
            <a:ext cx="12192000" cy="1128409"/>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latin typeface="Times New Roman" panose="02020603050405020304" pitchFamily="18" charset="0"/>
                <a:cs typeface="Times New Roman" panose="02020603050405020304" pitchFamily="18" charset="0"/>
              </a:rPr>
              <a:t>Exercício de Verificação</a:t>
            </a:r>
          </a:p>
        </p:txBody>
      </p:sp>
      <p:sp>
        <p:nvSpPr>
          <p:cNvPr id="2" name="CaixaDeTexto 1">
            <a:extLst>
              <a:ext uri="{FF2B5EF4-FFF2-40B4-BE49-F238E27FC236}">
                <a16:creationId xmlns:a16="http://schemas.microsoft.com/office/drawing/2014/main" id="{1744C94E-BF5E-4AB8-9063-CFDE42825A6E}"/>
              </a:ext>
            </a:extLst>
          </p:cNvPr>
          <p:cNvSpPr txBox="1"/>
          <p:nvPr/>
        </p:nvSpPr>
        <p:spPr>
          <a:xfrm>
            <a:off x="237067" y="1117598"/>
            <a:ext cx="11729156" cy="5355312"/>
          </a:xfrm>
          <a:prstGeom prst="rect">
            <a:avLst/>
          </a:prstGeom>
          <a:noFill/>
        </p:spPr>
        <p:txBody>
          <a:bodyPr wrap="square" rtlCol="0">
            <a:spAutoFit/>
          </a:bodyPr>
          <a:lstStyle/>
          <a:p>
            <a:pPr algn="just"/>
            <a:r>
              <a:rPr lang="pt-BR" b="1" dirty="0">
                <a:latin typeface="Times New Roman" panose="02020603050405020304" pitchFamily="18" charset="0"/>
                <a:ea typeface="Calibri" panose="020F0502020204030204" pitchFamily="34" charset="0"/>
                <a:cs typeface="Times New Roman" panose="02020603050405020304" pitchFamily="18" charset="0"/>
              </a:rPr>
              <a:t>10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José Pereira e João Pereira fundaram um Sociedade Anônima de capital fechado, com o objetivo de explorar o comércio de cereais, com denominação social Cerealista Pereira S/A, na cidade de Cuiabá/MT em 13 de março de 20XX, com um capital de R$ 500.000 que foi dividido em 500.000 ações, no valor nominal de R$ 1,00 cada ação e divididas em partes iguais pelos acionistas que realizaram 40% de suas partes de capital em dinheiro.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Após a realização do capital em dinheiro, ainda no dia 13/03/20XX, os acionistas abriram uma conta corrente bancária junto ao Banco do Brasil, conforme contrato de abertura de conta bancária nº 33.210-52 e comprovante de depósito do valor entregue. A empresa está devidamente registrada na Junta Comercial, sob registro nº 2039.</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Na mesma data da constituição da empresa foram pagas, taxas de alvará e funcionamento junto à prefeitura municipal, no valor de R$ 700,00 com cheque à vista nº 01, conforme DAM nº 3177, taxa de registro na Junta Comercial, no valor de R$ 1.100 com cheque à vista nº 02, conforme DAR nº 5971, taxa para emissão do laudo do Corpo de Bombeiros no valor de R$ 600,00 com cheque à vista nº 03, conforme DOC nº 526 e taxa para obtenção do selo de qualidade do INMETRO no valor de R$ 1.800,00 com cheque nº 04, conforme DOCI nº 5750.</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O profissional contábil emitiu em 14/03/2019 a nota fiscal nº 1.845, referente aos seus serviços de constituição da empresa no valor de R$ 3.000,00 a vencer em 20 dias.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No dia 15/03/20XX a empresa efetuou o pagamento de R$ 800,00, com cheque nº 05, referente ao processo de emissão da Certificação Digital, necessária para emissão de documento fiscal na venda de mercadorias e outras transações comerciais. A empresa certificadora emitiu a nota fiscal de serviços nº 369. Pede-se: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Contabilize </a:t>
            </a:r>
            <a:r>
              <a:rPr lang="pt-BR" b="1" dirty="0">
                <a:latin typeface="Times New Roman" panose="02020603050405020304" pitchFamily="18" charset="0"/>
                <a:ea typeface="Calibri" panose="020F0502020204030204" pitchFamily="34" charset="0"/>
                <a:cs typeface="Times New Roman" panose="02020603050405020304" pitchFamily="18" charset="0"/>
              </a:rPr>
              <a:t>o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fato em partidas de Diário e </a:t>
            </a:r>
            <a:r>
              <a:rPr lang="pt-BR" sz="1800" b="1" dirty="0" err="1">
                <a:effectLst/>
                <a:latin typeface="Times New Roman" panose="02020603050405020304" pitchFamily="18" charset="0"/>
                <a:ea typeface="Calibri" panose="020F0502020204030204" pitchFamily="34" charset="0"/>
                <a:cs typeface="Times New Roman" panose="02020603050405020304" pitchFamily="18" charset="0"/>
              </a:rPr>
              <a:t>Razonetes</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563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4686DD2-A027-4DD5-88F9-BF6AD9548F45}"/>
              </a:ext>
            </a:extLst>
          </p:cNvPr>
          <p:cNvSpPr>
            <a:spLocks noGrp="1"/>
          </p:cNvSpPr>
          <p:nvPr>
            <p:ph idx="1"/>
          </p:nvPr>
        </p:nvSpPr>
        <p:spPr>
          <a:xfrm>
            <a:off x="135468" y="575730"/>
            <a:ext cx="11785600" cy="4528778"/>
          </a:xfrm>
        </p:spPr>
        <p:txBody>
          <a:bodyPr>
            <a:noAutofit/>
          </a:bodyPr>
          <a:lstStyle/>
          <a:p>
            <a:pPr marL="0" indent="0" algn="just">
              <a:lnSpc>
                <a:spcPct val="120000"/>
              </a:lnSpc>
              <a:spcBef>
                <a:spcPts val="0"/>
              </a:spcBef>
              <a:buNone/>
            </a:pPr>
            <a:r>
              <a:rPr lang="pt-BR" sz="1400" b="1" dirty="0">
                <a:effectLst/>
                <a:latin typeface="Times New Roman" panose="02020603050405020304" pitchFamily="18" charset="0"/>
                <a:ea typeface="Times New Roman" panose="02020603050405020304" pitchFamily="18" charset="0"/>
              </a:rPr>
              <a:t>11- Contabilize os fatos abaixo, do ano de X3, em partidas de Diário, após o </a:t>
            </a:r>
            <a:r>
              <a:rPr lang="pt-BR" sz="1400" b="1" dirty="0">
                <a:effectLst/>
                <a:highlight>
                  <a:srgbClr val="FFFF00"/>
                </a:highlight>
                <a:latin typeface="Times New Roman" panose="02020603050405020304" pitchFamily="18" charset="0"/>
                <a:ea typeface="Times New Roman" panose="02020603050405020304" pitchFamily="18" charset="0"/>
              </a:rPr>
              <a:t>lançamento no Diário </a:t>
            </a:r>
            <a:r>
              <a:rPr lang="pt-BR" sz="1400" b="1" dirty="0">
                <a:effectLst/>
                <a:latin typeface="Times New Roman" panose="02020603050405020304" pitchFamily="18" charset="0"/>
                <a:ea typeface="Times New Roman" panose="02020603050405020304" pitchFamily="18" charset="0"/>
              </a:rPr>
              <a:t>transfira os dados para os </a:t>
            </a:r>
            <a:r>
              <a:rPr lang="pt-BR" sz="1400" b="1" dirty="0" err="1">
                <a:effectLst/>
                <a:highlight>
                  <a:srgbClr val="FFFF00"/>
                </a:highlight>
                <a:latin typeface="Times New Roman" panose="02020603050405020304" pitchFamily="18" charset="0"/>
                <a:ea typeface="Times New Roman" panose="02020603050405020304" pitchFamily="18" charset="0"/>
              </a:rPr>
              <a:t>razonetes</a:t>
            </a:r>
            <a:r>
              <a:rPr lang="pt-BR" sz="1400" b="1" dirty="0">
                <a:effectLst/>
                <a:highlight>
                  <a:srgbClr val="FFFF00"/>
                </a:highlight>
                <a:latin typeface="Times New Roman" panose="02020603050405020304" pitchFamily="18" charset="0"/>
                <a:ea typeface="Times New Roman" panose="02020603050405020304" pitchFamily="18" charset="0"/>
              </a:rPr>
              <a:t>,</a:t>
            </a:r>
            <a:r>
              <a:rPr lang="pt-BR" sz="1400" b="1" dirty="0">
                <a:effectLst/>
                <a:latin typeface="Times New Roman" panose="02020603050405020304" pitchFamily="18" charset="0"/>
                <a:ea typeface="Times New Roman" panose="02020603050405020304" pitchFamily="18" charset="0"/>
              </a:rPr>
              <a:t> apure o </a:t>
            </a:r>
            <a:r>
              <a:rPr lang="pt-BR" sz="1400" b="1" dirty="0">
                <a:effectLst/>
                <a:highlight>
                  <a:srgbClr val="FFFF00"/>
                </a:highlight>
                <a:latin typeface="Times New Roman" panose="02020603050405020304" pitchFamily="18" charset="0"/>
                <a:ea typeface="Times New Roman" panose="02020603050405020304" pitchFamily="18" charset="0"/>
              </a:rPr>
              <a:t>Balancete de Verificação</a:t>
            </a:r>
            <a:r>
              <a:rPr lang="pt-BR" sz="1400" b="1" dirty="0">
                <a:effectLst/>
                <a:latin typeface="Times New Roman" panose="02020603050405020304" pitchFamily="18" charset="0"/>
                <a:ea typeface="Times New Roman" panose="02020603050405020304" pitchFamily="18" charset="0"/>
              </a:rPr>
              <a:t>, o </a:t>
            </a:r>
            <a:r>
              <a:rPr lang="pt-BR" sz="1400" b="1" dirty="0">
                <a:effectLst/>
                <a:highlight>
                  <a:srgbClr val="FFFF00"/>
                </a:highlight>
                <a:latin typeface="Times New Roman" panose="02020603050405020304" pitchFamily="18" charset="0"/>
                <a:ea typeface="Times New Roman" panose="02020603050405020304" pitchFamily="18" charset="0"/>
              </a:rPr>
              <a:t>Resultado do Exercício </a:t>
            </a:r>
            <a:r>
              <a:rPr lang="pt-BR" sz="1400" b="1" dirty="0">
                <a:effectLst/>
                <a:latin typeface="Times New Roman" panose="02020603050405020304" pitchFamily="18" charset="0"/>
                <a:ea typeface="Times New Roman" panose="02020603050405020304" pitchFamily="18" charset="0"/>
              </a:rPr>
              <a:t>(incluindo o resultado com mercadorias) e elabora os demonstrativos contábeis, </a:t>
            </a:r>
            <a:r>
              <a:rPr lang="pt-BR" sz="1400" b="1" dirty="0">
                <a:effectLst/>
                <a:highlight>
                  <a:srgbClr val="FFFF00"/>
                </a:highlight>
                <a:latin typeface="Times New Roman" panose="02020603050405020304" pitchFamily="18" charset="0"/>
                <a:ea typeface="Times New Roman" panose="02020603050405020304" pitchFamily="18" charset="0"/>
              </a:rPr>
              <a:t>Balanço Patrimonial e Demonstração do Resultado do Exercício:</a:t>
            </a:r>
            <a:endParaRPr lang="pt-BR" sz="1400" b="1" dirty="0">
              <a:highlight>
                <a:srgbClr val="FFFF00"/>
              </a:highlight>
              <a:latin typeface="Times New Roman" panose="02020603050405020304" pitchFamily="18" charset="0"/>
              <a:ea typeface="Times New Roman" panose="02020603050405020304" pitchFamily="18" charset="0"/>
            </a:endParaRPr>
          </a:p>
          <a:p>
            <a:pPr algn="just">
              <a:lnSpc>
                <a:spcPct val="120000"/>
              </a:lnSpc>
              <a:spcBef>
                <a:spcPts val="0"/>
              </a:spcBef>
              <a:buFont typeface="+mj-lt"/>
              <a:buAutoNum type="arabicPeriod"/>
            </a:pPr>
            <a:r>
              <a:rPr lang="pt-BR" sz="1400" dirty="0">
                <a:effectLst/>
                <a:latin typeface="Times New Roman" panose="02020603050405020304" pitchFamily="18" charset="0"/>
                <a:ea typeface="Times New Roman" panose="02020603050405020304" pitchFamily="18" charset="0"/>
              </a:rPr>
              <a:t> 05/04 – Constituição da empresa com Capital de R$ 300.000,00, sendo integralizado no ato da constituição R$ 10.000,00 no caixa, R$ 40.000,00 em móveis e utensílios, R$ 20.000,00 em computadores e periféricos, R$ 50.000,00 em estoques de mercadorias para revenda e R$ 100.000,00 em depósito bancário com abertura de conta corrente no Banco Centro Oeste.</a:t>
            </a:r>
          </a:p>
          <a:p>
            <a:pPr algn="just">
              <a:lnSpc>
                <a:spcPct val="120000"/>
              </a:lnSpc>
              <a:spcBef>
                <a:spcPts val="0"/>
              </a:spcBef>
              <a:buFont typeface="+mj-lt"/>
              <a:buAutoNum type="arabicPeriod"/>
            </a:pPr>
            <a:r>
              <a:rPr lang="pt-BR" sz="1400" dirty="0">
                <a:effectLst/>
                <a:latin typeface="Times New Roman" panose="02020603050405020304" pitchFamily="18" charset="0"/>
                <a:ea typeface="Times New Roman" panose="02020603050405020304" pitchFamily="18" charset="0"/>
              </a:rPr>
              <a:t>12/04 – Pagamento de material de limpeza por R$ 600,00, conforme nota fiscal nº 438, com cheque nº 1, sendo a despesa alocada 50% para o setor de vendas e 50% para o setor administrativo.</a:t>
            </a:r>
          </a:p>
          <a:p>
            <a:pPr algn="just">
              <a:lnSpc>
                <a:spcPct val="120000"/>
              </a:lnSpc>
              <a:spcBef>
                <a:spcPts val="0"/>
              </a:spcBef>
              <a:buFont typeface="+mj-lt"/>
              <a:buAutoNum type="arabicPeriod"/>
            </a:pPr>
            <a:r>
              <a:rPr lang="pt-BR" sz="1400" dirty="0">
                <a:effectLst/>
                <a:latin typeface="Times New Roman" panose="02020603050405020304" pitchFamily="18" charset="0"/>
                <a:ea typeface="Times New Roman" panose="02020603050405020304" pitchFamily="18" charset="0"/>
              </a:rPr>
              <a:t>16/04 – Pagamento de material de escritório por R$ 550,00 conforme nota fiscal nº 26, com cheque nº 2, sendo a despesa alocada 100% para o setor administrativo.</a:t>
            </a:r>
          </a:p>
          <a:p>
            <a:pPr algn="just">
              <a:lnSpc>
                <a:spcPct val="120000"/>
              </a:lnSpc>
              <a:spcBef>
                <a:spcPts val="0"/>
              </a:spcBef>
              <a:buFont typeface="+mj-lt"/>
              <a:buAutoNum type="arabicPeriod"/>
            </a:pPr>
            <a:r>
              <a:rPr lang="pt-BR" sz="1400" dirty="0">
                <a:effectLst/>
                <a:latin typeface="Times New Roman" panose="02020603050405020304" pitchFamily="18" charset="0"/>
                <a:ea typeface="Times New Roman" panose="02020603050405020304" pitchFamily="18" charset="0"/>
              </a:rPr>
              <a:t>20/04 – Compra de mercadorias a prazo por R$ 40.000,00, do fornecedor Loja Local, com nota fiscal nº 4.924.</a:t>
            </a:r>
          </a:p>
          <a:p>
            <a:pPr algn="just">
              <a:lnSpc>
                <a:spcPct val="120000"/>
              </a:lnSpc>
              <a:spcBef>
                <a:spcPts val="0"/>
              </a:spcBef>
              <a:buFont typeface="+mj-lt"/>
              <a:buAutoNum type="arabicPeriod"/>
            </a:pPr>
            <a:r>
              <a:rPr lang="pt-BR" sz="1400" dirty="0">
                <a:effectLst/>
                <a:latin typeface="Times New Roman" panose="02020603050405020304" pitchFamily="18" charset="0"/>
                <a:ea typeface="Times New Roman" panose="02020603050405020304" pitchFamily="18" charset="0"/>
              </a:rPr>
              <a:t>22/04 – Aquisição a prazo de 3 aparelhos de ar condicionado, no valor de R$ 1.800,00 cada, com nota fiscal nº 1.703.</a:t>
            </a:r>
          </a:p>
          <a:p>
            <a:pPr algn="just">
              <a:lnSpc>
                <a:spcPct val="120000"/>
              </a:lnSpc>
              <a:spcBef>
                <a:spcPts val="0"/>
              </a:spcBef>
              <a:buFont typeface="+mj-lt"/>
              <a:buAutoNum type="arabicPeriod"/>
            </a:pPr>
            <a:r>
              <a:rPr lang="pt-BR" sz="1400" dirty="0">
                <a:effectLst/>
                <a:latin typeface="Times New Roman" panose="02020603050405020304" pitchFamily="18" charset="0"/>
                <a:ea typeface="Times New Roman" panose="02020603050405020304" pitchFamily="18" charset="0"/>
              </a:rPr>
              <a:t>24/04 – Pagamento de serviços de terceiros, referente a instalação de ar condicionado por R$ 600,00, conforme nota fiscal nº 46, com cheque nº 3, sendo a despesa alocada 50% para o setor de vendas e 50% para o setor administrativo.</a:t>
            </a:r>
          </a:p>
          <a:p>
            <a:pPr algn="just">
              <a:lnSpc>
                <a:spcPct val="120000"/>
              </a:lnSpc>
              <a:spcBef>
                <a:spcPts val="0"/>
              </a:spcBef>
              <a:buFont typeface="+mj-lt"/>
              <a:buAutoNum type="arabicPeriod"/>
            </a:pPr>
            <a:r>
              <a:rPr lang="pt-BR" sz="1400" dirty="0">
                <a:effectLst/>
                <a:latin typeface="Times New Roman" panose="02020603050405020304" pitchFamily="18" charset="0"/>
                <a:ea typeface="Times New Roman" panose="02020603050405020304" pitchFamily="18" charset="0"/>
              </a:rPr>
              <a:t>28/04 – Venda de Mercadorias a vista por R$ 90.000,00, mediante depósito em conta.</a:t>
            </a:r>
          </a:p>
          <a:p>
            <a:pPr algn="just">
              <a:lnSpc>
                <a:spcPct val="120000"/>
              </a:lnSpc>
              <a:spcBef>
                <a:spcPts val="0"/>
              </a:spcBef>
              <a:buFont typeface="+mj-lt"/>
              <a:buAutoNum type="arabicPeriod"/>
            </a:pPr>
            <a:r>
              <a:rPr lang="pt-BR" sz="1400" dirty="0">
                <a:effectLst/>
                <a:latin typeface="Times New Roman" panose="02020603050405020304" pitchFamily="18" charset="0"/>
                <a:ea typeface="Times New Roman" panose="02020603050405020304" pitchFamily="18" charset="0"/>
              </a:rPr>
              <a:t>30/04 – Pagamento em dinheiro de água no valor de R$ 120,00, telefone no valor de R$ 1.400,00 e energia elétrica no valor de R$ 2.200,00, sendo a despesa alocada 50% para o setor de vendas e 50% para o setor administrativo.</a:t>
            </a:r>
          </a:p>
          <a:p>
            <a:pPr algn="just">
              <a:lnSpc>
                <a:spcPct val="120000"/>
              </a:lnSpc>
              <a:spcBef>
                <a:spcPts val="0"/>
              </a:spcBef>
              <a:buFont typeface="+mj-lt"/>
              <a:buAutoNum type="arabicPeriod"/>
            </a:pPr>
            <a:r>
              <a:rPr lang="pt-BR" sz="1400" dirty="0">
                <a:effectLst/>
                <a:latin typeface="Times New Roman" panose="02020603050405020304" pitchFamily="18" charset="0"/>
                <a:ea typeface="Times New Roman" panose="02020603050405020304" pitchFamily="18" charset="0"/>
              </a:rPr>
              <a:t>30/04 – Reconhecimento de salários da equipe, referente ao mês 04/X3, no valor total de R$ 30.000,00, sendo a despesa alocada 70% para o setor de vendas e 30% para o setor administrativo.</a:t>
            </a:r>
          </a:p>
          <a:p>
            <a:pPr algn="just">
              <a:lnSpc>
                <a:spcPct val="120000"/>
              </a:lnSpc>
              <a:spcBef>
                <a:spcPts val="0"/>
              </a:spcBef>
              <a:buFont typeface="+mj-lt"/>
              <a:buAutoNum type="arabicPeriod"/>
            </a:pPr>
            <a:r>
              <a:rPr lang="pt-BR" sz="1400" dirty="0">
                <a:effectLst/>
                <a:latin typeface="Times New Roman" panose="02020603050405020304" pitchFamily="18" charset="0"/>
                <a:ea typeface="Times New Roman" panose="02020603050405020304" pitchFamily="18" charset="0"/>
              </a:rPr>
              <a:t>30/04 – Pagamento de aluguel do prédio no valor de R$ 3.000,00, com cheque nº 5, sendo a despesa alocada 100% para o setor administrativo.</a:t>
            </a:r>
          </a:p>
          <a:p>
            <a:pPr algn="just">
              <a:lnSpc>
                <a:spcPct val="120000"/>
              </a:lnSpc>
              <a:spcBef>
                <a:spcPts val="0"/>
              </a:spcBef>
              <a:buFont typeface="+mj-lt"/>
              <a:buAutoNum type="arabicPeriod"/>
            </a:pPr>
            <a:r>
              <a:rPr lang="pt-BR" sz="1400" dirty="0">
                <a:effectLst/>
                <a:latin typeface="Times New Roman" panose="02020603050405020304" pitchFamily="18" charset="0"/>
                <a:ea typeface="Times New Roman" panose="02020603050405020304" pitchFamily="18" charset="0"/>
              </a:rPr>
              <a:t>30/04 – Pagamento do honorário contábil no valor de R$ 4.000,00, conforme nota fiscal nº 954, com cheque nº 6, sendo a despesa alocada 100% para o setor administrativo.</a:t>
            </a:r>
          </a:p>
          <a:p>
            <a:pPr marL="0" indent="0" algn="just">
              <a:lnSpc>
                <a:spcPct val="120000"/>
              </a:lnSpc>
              <a:spcBef>
                <a:spcPts val="0"/>
              </a:spcBef>
              <a:buNone/>
            </a:pPr>
            <a:r>
              <a:rPr lang="pt-BR" sz="1400" dirty="0">
                <a:effectLst/>
                <a:latin typeface="Times New Roman" panose="02020603050405020304" pitchFamily="18" charset="0"/>
                <a:ea typeface="Times New Roman" panose="02020603050405020304" pitchFamily="18" charset="0"/>
              </a:rPr>
              <a:t> </a:t>
            </a:r>
            <a:r>
              <a:rPr lang="pt-BR" sz="1400" b="1" dirty="0">
                <a:effectLst/>
                <a:latin typeface="Times New Roman" panose="02020603050405020304" pitchFamily="18" charset="0"/>
                <a:ea typeface="Times New Roman" panose="02020603050405020304" pitchFamily="18" charset="0"/>
              </a:rPr>
              <a:t>Obs.:</a:t>
            </a:r>
            <a:r>
              <a:rPr lang="pt-BR" sz="1400" dirty="0">
                <a:effectLst/>
                <a:latin typeface="Times New Roman" panose="02020603050405020304" pitchFamily="18" charset="0"/>
                <a:ea typeface="Times New Roman" panose="02020603050405020304" pitchFamily="18" charset="0"/>
              </a:rPr>
              <a:t> O custo da mercadoria vendida no mês 04/X3 foi de R$ 30.000,00. Fazer constituição de reserva legal, reserva estatutária de 15% sobre o lucro e o restante distribuir em dividendos. </a:t>
            </a:r>
          </a:p>
          <a:p>
            <a:pPr indent="0" algn="just">
              <a:lnSpc>
                <a:spcPct val="120000"/>
              </a:lnSpc>
              <a:spcBef>
                <a:spcPts val="0"/>
              </a:spcBef>
              <a:buNone/>
            </a:pPr>
            <a:endParaRPr lang="pt-BR" sz="1400" dirty="0">
              <a:effectLst/>
              <a:latin typeface="Times New Roman" panose="02020603050405020304" pitchFamily="18" charset="0"/>
              <a:ea typeface="Times New Roman" panose="02020603050405020304" pitchFamily="18" charset="0"/>
            </a:endParaRPr>
          </a:p>
          <a:p>
            <a:pPr indent="0" algn="just">
              <a:lnSpc>
                <a:spcPct val="120000"/>
              </a:lnSpc>
              <a:spcBef>
                <a:spcPts val="0"/>
              </a:spcBef>
              <a:buNone/>
            </a:pPr>
            <a:r>
              <a:rPr lang="pt-BR" sz="1400" dirty="0">
                <a:effectLst/>
                <a:latin typeface="Times New Roman" panose="02020603050405020304" pitchFamily="18" charset="0"/>
                <a:ea typeface="Times New Roman" panose="02020603050405020304" pitchFamily="18" charset="0"/>
              </a:rPr>
              <a:t> </a:t>
            </a:r>
          </a:p>
          <a:p>
            <a:pPr>
              <a:lnSpc>
                <a:spcPct val="120000"/>
              </a:lnSpc>
              <a:spcBef>
                <a:spcPts val="0"/>
              </a:spcBef>
            </a:pPr>
            <a:endParaRPr lang="pt-BR" sz="1400" dirty="0"/>
          </a:p>
        </p:txBody>
      </p:sp>
      <p:sp>
        <p:nvSpPr>
          <p:cNvPr id="4" name="Retângulo 3">
            <a:extLst>
              <a:ext uri="{FF2B5EF4-FFF2-40B4-BE49-F238E27FC236}">
                <a16:creationId xmlns:a16="http://schemas.microsoft.com/office/drawing/2014/main" id="{22E204F6-02AB-4DDC-BC20-F7489BB34DE1}"/>
              </a:ext>
            </a:extLst>
          </p:cNvPr>
          <p:cNvSpPr/>
          <p:nvPr/>
        </p:nvSpPr>
        <p:spPr>
          <a:xfrm>
            <a:off x="0" y="-136185"/>
            <a:ext cx="12192000" cy="723208"/>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latin typeface="Times New Roman" panose="02020603050405020304" pitchFamily="18" charset="0"/>
                <a:cs typeface="Times New Roman" panose="02020603050405020304" pitchFamily="18" charset="0"/>
              </a:rPr>
              <a:t>Exercício de Verificação</a:t>
            </a:r>
          </a:p>
        </p:txBody>
      </p:sp>
    </p:spTree>
    <p:extLst>
      <p:ext uri="{BB962C8B-B14F-4D97-AF65-F5344CB8AC3E}">
        <p14:creationId xmlns:p14="http://schemas.microsoft.com/office/powerpoint/2010/main" val="349938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Tabela 34">
            <a:extLst>
              <a:ext uri="{FF2B5EF4-FFF2-40B4-BE49-F238E27FC236}">
                <a16:creationId xmlns:a16="http://schemas.microsoft.com/office/drawing/2014/main" id="{32DC6BE3-4439-474D-BF26-AA94031B054D}"/>
              </a:ext>
            </a:extLst>
          </p:cNvPr>
          <p:cNvGraphicFramePr>
            <a:graphicFrameLocks noGrp="1"/>
          </p:cNvGraphicFramePr>
          <p:nvPr>
            <p:extLst>
              <p:ext uri="{D42A27DB-BD31-4B8C-83A1-F6EECF244321}">
                <p14:modId xmlns:p14="http://schemas.microsoft.com/office/powerpoint/2010/main" val="1615532105"/>
              </p:ext>
            </p:extLst>
          </p:nvPr>
        </p:nvGraphicFramePr>
        <p:xfrm>
          <a:off x="7904485" y="4929632"/>
          <a:ext cx="3807954" cy="1854200"/>
        </p:xfrm>
        <a:graphic>
          <a:graphicData uri="http://schemas.openxmlformats.org/drawingml/2006/table">
            <a:tbl>
              <a:tblPr firstRow="1" bandRow="1">
                <a:tableStyleId>{5C22544A-7EE6-4342-B048-85BDC9FD1C3A}</a:tableStyleId>
              </a:tblPr>
              <a:tblGrid>
                <a:gridCol w="1903977">
                  <a:extLst>
                    <a:ext uri="{9D8B030D-6E8A-4147-A177-3AD203B41FA5}">
                      <a16:colId xmlns:a16="http://schemas.microsoft.com/office/drawing/2014/main" val="587277070"/>
                    </a:ext>
                  </a:extLst>
                </a:gridCol>
                <a:gridCol w="1903977">
                  <a:extLst>
                    <a:ext uri="{9D8B030D-6E8A-4147-A177-3AD203B41FA5}">
                      <a16:colId xmlns:a16="http://schemas.microsoft.com/office/drawing/2014/main" val="700784831"/>
                    </a:ext>
                  </a:extLst>
                </a:gridCol>
              </a:tblGrid>
              <a:tr h="370840">
                <a:tc gridSpan="2">
                  <a:txBody>
                    <a:bodyPr/>
                    <a:lstStyle/>
                    <a:p>
                      <a:pPr algn="ctr"/>
                      <a:r>
                        <a:rPr lang="pt-BR" dirty="0"/>
                        <a:t>Lucro do Exercício após IR</a:t>
                      </a:r>
                    </a:p>
                  </a:txBody>
                  <a:tcPr/>
                </a:tc>
                <a:tc hMerge="1">
                  <a:txBody>
                    <a:bodyPr/>
                    <a:lstStyle/>
                    <a:p>
                      <a:endParaRPr lang="pt-BR" dirty="0"/>
                    </a:p>
                  </a:txBody>
                  <a:tcPr/>
                </a:tc>
                <a:extLst>
                  <a:ext uri="{0D108BD9-81ED-4DB2-BD59-A6C34878D82A}">
                    <a16:rowId xmlns:a16="http://schemas.microsoft.com/office/drawing/2014/main" val="1451728563"/>
                  </a:ext>
                </a:extLst>
              </a:tr>
              <a:tr h="370840">
                <a:tc>
                  <a:txBody>
                    <a:bodyPr/>
                    <a:lstStyle/>
                    <a:p>
                      <a:endParaRPr lang="pt-BR" dirty="0"/>
                    </a:p>
                  </a:txBody>
                  <a:tcPr/>
                </a:tc>
                <a:tc>
                  <a:txBody>
                    <a:bodyPr/>
                    <a:lstStyle/>
                    <a:p>
                      <a:r>
                        <a:rPr lang="pt-BR" b="1" dirty="0"/>
                        <a:t>17.530,00</a:t>
                      </a:r>
                    </a:p>
                  </a:txBody>
                  <a:tcPr/>
                </a:tc>
                <a:extLst>
                  <a:ext uri="{0D108BD9-81ED-4DB2-BD59-A6C34878D82A}">
                    <a16:rowId xmlns:a16="http://schemas.microsoft.com/office/drawing/2014/main" val="1973537327"/>
                  </a:ext>
                </a:extLst>
              </a:tr>
              <a:tr h="370840">
                <a:tc>
                  <a:txBody>
                    <a:bodyPr/>
                    <a:lstStyle/>
                    <a:p>
                      <a:r>
                        <a:rPr lang="pt-BR" dirty="0"/>
                        <a:t>1.577,70</a:t>
                      </a:r>
                    </a:p>
                  </a:txBody>
                  <a:tcPr/>
                </a:tc>
                <a:tc>
                  <a:txBody>
                    <a:bodyPr/>
                    <a:lstStyle/>
                    <a:p>
                      <a:endParaRPr lang="pt-BR" dirty="0"/>
                    </a:p>
                  </a:txBody>
                  <a:tcPr/>
                </a:tc>
                <a:extLst>
                  <a:ext uri="{0D108BD9-81ED-4DB2-BD59-A6C34878D82A}">
                    <a16:rowId xmlns:a16="http://schemas.microsoft.com/office/drawing/2014/main" val="3059202743"/>
                  </a:ext>
                </a:extLst>
              </a:tr>
              <a:tr h="370840">
                <a:tc>
                  <a:txBody>
                    <a:bodyPr/>
                    <a:lstStyle/>
                    <a:p>
                      <a:r>
                        <a:rPr lang="pt-BR" dirty="0"/>
                        <a:t>2.629,50</a:t>
                      </a:r>
                    </a:p>
                  </a:txBody>
                  <a:tcPr/>
                </a:tc>
                <a:tc>
                  <a:txBody>
                    <a:bodyPr/>
                    <a:lstStyle/>
                    <a:p>
                      <a:endParaRPr lang="pt-BR" dirty="0"/>
                    </a:p>
                  </a:txBody>
                  <a:tcPr/>
                </a:tc>
                <a:extLst>
                  <a:ext uri="{0D108BD9-81ED-4DB2-BD59-A6C34878D82A}">
                    <a16:rowId xmlns:a16="http://schemas.microsoft.com/office/drawing/2014/main" val="395164079"/>
                  </a:ext>
                </a:extLst>
              </a:tr>
              <a:tr h="370840">
                <a:tc>
                  <a:txBody>
                    <a:bodyPr/>
                    <a:lstStyle/>
                    <a:p>
                      <a:endParaRPr lang="pt-BR" dirty="0"/>
                    </a:p>
                  </a:txBody>
                  <a:tcPr/>
                </a:tc>
                <a:tc>
                  <a:txBody>
                    <a:bodyPr/>
                    <a:lstStyle/>
                    <a:p>
                      <a:r>
                        <a:rPr lang="pt-BR" b="1" dirty="0"/>
                        <a:t>13.322,80</a:t>
                      </a:r>
                    </a:p>
                  </a:txBody>
                  <a:tcPr/>
                </a:tc>
                <a:extLst>
                  <a:ext uri="{0D108BD9-81ED-4DB2-BD59-A6C34878D82A}">
                    <a16:rowId xmlns:a16="http://schemas.microsoft.com/office/drawing/2014/main" val="2983986081"/>
                  </a:ext>
                </a:extLst>
              </a:tr>
            </a:tbl>
          </a:graphicData>
        </a:graphic>
      </p:graphicFrame>
      <p:graphicFrame>
        <p:nvGraphicFramePr>
          <p:cNvPr id="36" name="Tabela 35">
            <a:extLst>
              <a:ext uri="{FF2B5EF4-FFF2-40B4-BE49-F238E27FC236}">
                <a16:creationId xmlns:a16="http://schemas.microsoft.com/office/drawing/2014/main" id="{35C8C96C-4C22-4431-B202-53FBF34E7C58}"/>
              </a:ext>
            </a:extLst>
          </p:cNvPr>
          <p:cNvGraphicFramePr>
            <a:graphicFrameLocks noGrp="1"/>
          </p:cNvGraphicFramePr>
          <p:nvPr>
            <p:extLst>
              <p:ext uri="{D42A27DB-BD31-4B8C-83A1-F6EECF244321}">
                <p14:modId xmlns:p14="http://schemas.microsoft.com/office/powerpoint/2010/main" val="507136095"/>
              </p:ext>
            </p:extLst>
          </p:nvPr>
        </p:nvGraphicFramePr>
        <p:xfrm>
          <a:off x="7843525" y="91440"/>
          <a:ext cx="3807954" cy="1854200"/>
        </p:xfrm>
        <a:graphic>
          <a:graphicData uri="http://schemas.openxmlformats.org/drawingml/2006/table">
            <a:tbl>
              <a:tblPr firstRow="1" bandRow="1">
                <a:tableStyleId>{5C22544A-7EE6-4342-B048-85BDC9FD1C3A}</a:tableStyleId>
              </a:tblPr>
              <a:tblGrid>
                <a:gridCol w="1903977">
                  <a:extLst>
                    <a:ext uri="{9D8B030D-6E8A-4147-A177-3AD203B41FA5}">
                      <a16:colId xmlns:a16="http://schemas.microsoft.com/office/drawing/2014/main" val="587277070"/>
                    </a:ext>
                  </a:extLst>
                </a:gridCol>
                <a:gridCol w="1903977">
                  <a:extLst>
                    <a:ext uri="{9D8B030D-6E8A-4147-A177-3AD203B41FA5}">
                      <a16:colId xmlns:a16="http://schemas.microsoft.com/office/drawing/2014/main" val="700784831"/>
                    </a:ext>
                  </a:extLst>
                </a:gridCol>
              </a:tblGrid>
              <a:tr h="370840">
                <a:tc gridSpan="2">
                  <a:txBody>
                    <a:bodyPr/>
                    <a:lstStyle/>
                    <a:p>
                      <a:pPr algn="ctr"/>
                      <a:r>
                        <a:rPr lang="pt-BR" dirty="0"/>
                        <a:t>Apuração do resultado do exercício</a:t>
                      </a:r>
                    </a:p>
                  </a:txBody>
                  <a:tcPr/>
                </a:tc>
                <a:tc hMerge="1">
                  <a:txBody>
                    <a:bodyPr/>
                    <a:lstStyle/>
                    <a:p>
                      <a:endParaRPr lang="pt-BR" dirty="0"/>
                    </a:p>
                  </a:txBody>
                  <a:tcPr/>
                </a:tc>
                <a:extLst>
                  <a:ext uri="{0D108BD9-81ED-4DB2-BD59-A6C34878D82A}">
                    <a16:rowId xmlns:a16="http://schemas.microsoft.com/office/drawing/2014/main" val="1451728563"/>
                  </a:ext>
                </a:extLst>
              </a:tr>
              <a:tr h="370840">
                <a:tc>
                  <a:txBody>
                    <a:bodyPr/>
                    <a:lstStyle/>
                    <a:p>
                      <a:r>
                        <a:rPr lang="pt-BR" dirty="0"/>
                        <a:t>72.420,00</a:t>
                      </a:r>
                    </a:p>
                  </a:txBody>
                  <a:tcPr/>
                </a:tc>
                <a:tc>
                  <a:txBody>
                    <a:bodyPr/>
                    <a:lstStyle/>
                    <a:p>
                      <a:r>
                        <a:rPr lang="pt-BR" dirty="0"/>
                        <a:t>90.000,00</a:t>
                      </a:r>
                    </a:p>
                  </a:txBody>
                  <a:tcPr/>
                </a:tc>
                <a:extLst>
                  <a:ext uri="{0D108BD9-81ED-4DB2-BD59-A6C34878D82A}">
                    <a16:rowId xmlns:a16="http://schemas.microsoft.com/office/drawing/2014/main" val="1973537327"/>
                  </a:ext>
                </a:extLst>
              </a:tr>
              <a:tr h="370840">
                <a:tc>
                  <a:txBody>
                    <a:bodyPr/>
                    <a:lstStyle/>
                    <a:p>
                      <a:endParaRPr lang="pt-BR" dirty="0"/>
                    </a:p>
                  </a:txBody>
                  <a:tcPr/>
                </a:tc>
                <a:tc>
                  <a:txBody>
                    <a:bodyPr/>
                    <a:lstStyle/>
                    <a:p>
                      <a:r>
                        <a:rPr lang="pt-BR" dirty="0"/>
                        <a:t>17.530,00</a:t>
                      </a:r>
                    </a:p>
                  </a:txBody>
                  <a:tcPr/>
                </a:tc>
                <a:extLst>
                  <a:ext uri="{0D108BD9-81ED-4DB2-BD59-A6C34878D82A}">
                    <a16:rowId xmlns:a16="http://schemas.microsoft.com/office/drawing/2014/main" val="3059202743"/>
                  </a:ext>
                </a:extLst>
              </a:tr>
              <a:tr h="370840">
                <a:tc>
                  <a:txBody>
                    <a:bodyPr/>
                    <a:lstStyle/>
                    <a:p>
                      <a:r>
                        <a:rPr lang="pt-BR" b="1" dirty="0"/>
                        <a:t>17.530,00</a:t>
                      </a:r>
                    </a:p>
                  </a:txBody>
                  <a:tcPr/>
                </a:tc>
                <a:tc>
                  <a:txBody>
                    <a:bodyPr/>
                    <a:lstStyle/>
                    <a:p>
                      <a:endParaRPr lang="pt-BR" dirty="0"/>
                    </a:p>
                  </a:txBody>
                  <a:tcPr/>
                </a:tc>
                <a:extLst>
                  <a:ext uri="{0D108BD9-81ED-4DB2-BD59-A6C34878D82A}">
                    <a16:rowId xmlns:a16="http://schemas.microsoft.com/office/drawing/2014/main" val="395164079"/>
                  </a:ext>
                </a:extLst>
              </a:tr>
              <a:tr h="370840">
                <a:tc>
                  <a:txBody>
                    <a:bodyPr/>
                    <a:lstStyle/>
                    <a:p>
                      <a:endParaRPr lang="pt-BR" dirty="0"/>
                    </a:p>
                  </a:txBody>
                  <a:tcPr/>
                </a:tc>
                <a:tc>
                  <a:txBody>
                    <a:bodyPr/>
                    <a:lstStyle/>
                    <a:p>
                      <a:endParaRPr lang="pt-BR" b="1" dirty="0"/>
                    </a:p>
                  </a:txBody>
                  <a:tcPr/>
                </a:tc>
                <a:extLst>
                  <a:ext uri="{0D108BD9-81ED-4DB2-BD59-A6C34878D82A}">
                    <a16:rowId xmlns:a16="http://schemas.microsoft.com/office/drawing/2014/main" val="2983986081"/>
                  </a:ext>
                </a:extLst>
              </a:tr>
            </a:tbl>
          </a:graphicData>
        </a:graphic>
      </p:graphicFrame>
      <p:graphicFrame>
        <p:nvGraphicFramePr>
          <p:cNvPr id="9" name="Tabela 8">
            <a:extLst>
              <a:ext uri="{FF2B5EF4-FFF2-40B4-BE49-F238E27FC236}">
                <a16:creationId xmlns:a16="http://schemas.microsoft.com/office/drawing/2014/main" id="{C2AEBF33-2A3A-43EB-9540-A43EF4313C19}"/>
              </a:ext>
            </a:extLst>
          </p:cNvPr>
          <p:cNvGraphicFramePr>
            <a:graphicFrameLocks noGrp="1"/>
          </p:cNvGraphicFramePr>
          <p:nvPr>
            <p:extLst>
              <p:ext uri="{D42A27DB-BD31-4B8C-83A1-F6EECF244321}">
                <p14:modId xmlns:p14="http://schemas.microsoft.com/office/powerpoint/2010/main" val="138607306"/>
              </p:ext>
            </p:extLst>
          </p:nvPr>
        </p:nvGraphicFramePr>
        <p:xfrm>
          <a:off x="295674" y="91440"/>
          <a:ext cx="6851896" cy="6710309"/>
        </p:xfrm>
        <a:graphic>
          <a:graphicData uri="http://schemas.openxmlformats.org/drawingml/2006/table">
            <a:tbl>
              <a:tblPr firstRow="1" bandRow="1">
                <a:tableStyleId>{5C22544A-7EE6-4342-B048-85BDC9FD1C3A}</a:tableStyleId>
              </a:tblPr>
              <a:tblGrid>
                <a:gridCol w="5242552">
                  <a:extLst>
                    <a:ext uri="{9D8B030D-6E8A-4147-A177-3AD203B41FA5}">
                      <a16:colId xmlns:a16="http://schemas.microsoft.com/office/drawing/2014/main" val="587277070"/>
                    </a:ext>
                  </a:extLst>
                </a:gridCol>
                <a:gridCol w="1609344">
                  <a:extLst>
                    <a:ext uri="{9D8B030D-6E8A-4147-A177-3AD203B41FA5}">
                      <a16:colId xmlns:a16="http://schemas.microsoft.com/office/drawing/2014/main" val="700784831"/>
                    </a:ext>
                  </a:extLst>
                </a:gridCol>
              </a:tblGrid>
              <a:tr h="616918">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100" b="1" dirty="0">
                          <a:latin typeface="+mn-lt"/>
                        </a:rPr>
                        <a:t>Lançamentos de apuração do resultado do exercício</a:t>
                      </a:r>
                    </a:p>
                  </a:txBody>
                  <a:tcPr anchor="ctr"/>
                </a:tc>
                <a:tc hMerge="1">
                  <a:txBody>
                    <a:bodyPr/>
                    <a:lstStyle/>
                    <a:p>
                      <a:endParaRPr lang="pt-BR" dirty="0"/>
                    </a:p>
                  </a:txBody>
                  <a:tcPr/>
                </a:tc>
                <a:extLst>
                  <a:ext uri="{0D108BD9-81ED-4DB2-BD59-A6C34878D82A}">
                    <a16:rowId xmlns:a16="http://schemas.microsoft.com/office/drawing/2014/main" val="1451728563"/>
                  </a:ext>
                </a:extLst>
              </a:tr>
              <a:tr h="88131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effectLst/>
                          <a:latin typeface="+mn-lt"/>
                          <a:ea typeface="Times New Roman" panose="02020603050405020304" pitchFamily="18" charset="0"/>
                        </a:rPr>
                        <a:t>30/04 – Transferência do resultado com mercadorias para a apuração do resultado do exercício.</a:t>
                      </a:r>
                    </a:p>
                  </a:txBody>
                  <a:tcPr/>
                </a:tc>
                <a:tc hMerge="1">
                  <a:txBody>
                    <a:bodyPr/>
                    <a:lstStyle/>
                    <a:p>
                      <a:r>
                        <a:rPr lang="pt-BR" dirty="0"/>
                        <a:t>90.000,00</a:t>
                      </a:r>
                    </a:p>
                  </a:txBody>
                  <a:tcPr/>
                </a:tc>
                <a:extLst>
                  <a:ext uri="{0D108BD9-81ED-4DB2-BD59-A6C34878D82A}">
                    <a16:rowId xmlns:a16="http://schemas.microsoft.com/office/drawing/2014/main" val="1973537327"/>
                  </a:ext>
                </a:extLst>
              </a:tr>
              <a:tr h="616918">
                <a:tc>
                  <a:txBody>
                    <a:bodyPr/>
                    <a:lstStyle/>
                    <a:p>
                      <a:pPr algn="just"/>
                      <a:r>
                        <a:rPr lang="pt-BR" sz="1800" dirty="0">
                          <a:effectLst/>
                          <a:latin typeface="+mn-lt"/>
                          <a:ea typeface="Times New Roman" panose="02020603050405020304" pitchFamily="18" charset="0"/>
                        </a:rPr>
                        <a:t>D: Receita com vendas		</a:t>
                      </a:r>
                    </a:p>
                    <a:p>
                      <a:pPr algn="just"/>
                      <a:r>
                        <a:rPr lang="pt-BR" sz="1800" dirty="0">
                          <a:effectLst/>
                          <a:latin typeface="+mn-lt"/>
                          <a:ea typeface="Times New Roman" panose="02020603050405020304" pitchFamily="18" charset="0"/>
                        </a:rPr>
                        <a:t>C: Apuração do Resultado do Exercício		</a:t>
                      </a:r>
                      <a:endParaRPr lang="pt-BR" sz="1800" dirty="0">
                        <a:latin typeface="+mn-lt"/>
                      </a:endParaRPr>
                    </a:p>
                  </a:txBody>
                  <a:tcPr/>
                </a:tc>
                <a:tc>
                  <a:txBody>
                    <a:bodyPr/>
                    <a:lstStyle/>
                    <a:p>
                      <a:pPr algn="r"/>
                      <a:r>
                        <a:rPr lang="pt-BR" sz="1800" dirty="0">
                          <a:latin typeface="+mn-lt"/>
                        </a:rPr>
                        <a:t>90.000,00</a:t>
                      </a:r>
                    </a:p>
                  </a:txBody>
                  <a:tcPr/>
                </a:tc>
                <a:extLst>
                  <a:ext uri="{0D108BD9-81ED-4DB2-BD59-A6C34878D82A}">
                    <a16:rowId xmlns:a16="http://schemas.microsoft.com/office/drawing/2014/main" val="3059202743"/>
                  </a:ext>
                </a:extLst>
              </a:tr>
              <a:tr h="616918">
                <a:tc gridSpan="2">
                  <a:txBody>
                    <a:bodyPr/>
                    <a:lstStyle/>
                    <a:p>
                      <a:pPr algn="just"/>
                      <a:r>
                        <a:rPr lang="pt-BR" sz="1800" dirty="0">
                          <a:effectLst/>
                          <a:latin typeface="+mn-lt"/>
                          <a:ea typeface="Times New Roman" panose="02020603050405020304" pitchFamily="18" charset="0"/>
                        </a:rPr>
                        <a:t>30/04 – Transferência das despesas do mês para a apuração do resultado do exercício.</a:t>
                      </a:r>
                    </a:p>
                  </a:txBody>
                  <a:tcPr/>
                </a:tc>
                <a:tc hMerge="1">
                  <a:txBody>
                    <a:bodyPr/>
                    <a:lstStyle/>
                    <a:p>
                      <a:endParaRPr lang="pt-BR" dirty="0"/>
                    </a:p>
                  </a:txBody>
                  <a:tcPr/>
                </a:tc>
                <a:extLst>
                  <a:ext uri="{0D108BD9-81ED-4DB2-BD59-A6C34878D82A}">
                    <a16:rowId xmlns:a16="http://schemas.microsoft.com/office/drawing/2014/main" val="395164079"/>
                  </a:ext>
                </a:extLst>
              </a:tr>
              <a:tr h="3789639">
                <a:tc>
                  <a:txBody>
                    <a:bodyPr/>
                    <a:lstStyle/>
                    <a:p>
                      <a:pPr algn="just"/>
                      <a:r>
                        <a:rPr lang="pt-BR" sz="1800" dirty="0">
                          <a:effectLst/>
                          <a:latin typeface="+mn-lt"/>
                          <a:ea typeface="Times New Roman" panose="02020603050405020304" pitchFamily="18" charset="0"/>
                        </a:rPr>
                        <a:t>D: Apuração do Resultado do Exercício		</a:t>
                      </a:r>
                    </a:p>
                    <a:p>
                      <a:pPr algn="just"/>
                      <a:r>
                        <a:rPr lang="pt-BR" sz="1800" dirty="0">
                          <a:latin typeface="+mn-lt"/>
                        </a:rPr>
                        <a:t>C: CVM                                                                    </a:t>
                      </a:r>
                    </a:p>
                    <a:p>
                      <a:pPr algn="just"/>
                      <a:r>
                        <a:rPr lang="pt-BR" sz="1800" dirty="0">
                          <a:effectLst/>
                          <a:latin typeface="+mn-lt"/>
                          <a:ea typeface="Times New Roman" panose="02020603050405020304" pitchFamily="18" charset="0"/>
                        </a:rPr>
                        <a:t>C: Material de Limpeza (DV)			</a:t>
                      </a:r>
                    </a:p>
                    <a:p>
                      <a:pPr algn="just"/>
                      <a:r>
                        <a:rPr lang="pt-BR" sz="1800" dirty="0">
                          <a:effectLst/>
                          <a:latin typeface="+mn-lt"/>
                          <a:ea typeface="Times New Roman" panose="02020603050405020304" pitchFamily="18" charset="0"/>
                        </a:rPr>
                        <a:t>C: Material de Limpeza (DA)	</a:t>
                      </a:r>
                    </a:p>
                    <a:p>
                      <a:pPr algn="just"/>
                      <a:r>
                        <a:rPr lang="pt-BR" sz="1800" dirty="0">
                          <a:effectLst/>
                          <a:latin typeface="+mn-lt"/>
                          <a:ea typeface="Times New Roman" panose="02020603050405020304" pitchFamily="18" charset="0"/>
                        </a:rPr>
                        <a:t>C: Material de Escritório			</a:t>
                      </a:r>
                    </a:p>
                    <a:p>
                      <a:pPr algn="just"/>
                      <a:r>
                        <a:rPr lang="pt-BR" sz="1800" dirty="0">
                          <a:effectLst/>
                          <a:latin typeface="+mn-lt"/>
                          <a:ea typeface="Times New Roman" panose="02020603050405020304" pitchFamily="18" charset="0"/>
                        </a:rPr>
                        <a:t>C: Manutenção e Conservação de Bens (DV) 	</a:t>
                      </a:r>
                    </a:p>
                    <a:p>
                      <a:pPr algn="just"/>
                      <a:r>
                        <a:rPr lang="pt-BR" sz="1800" dirty="0">
                          <a:effectLst/>
                          <a:latin typeface="+mn-lt"/>
                          <a:ea typeface="Times New Roman" panose="02020603050405020304" pitchFamily="18" charset="0"/>
                        </a:rPr>
                        <a:t>C: Manutenção e Conservação de Bens (DA)	     </a:t>
                      </a:r>
                    </a:p>
                    <a:p>
                      <a:pPr algn="just"/>
                      <a:r>
                        <a:rPr lang="pt-BR" sz="1800" dirty="0">
                          <a:effectLst/>
                          <a:latin typeface="+mn-lt"/>
                          <a:ea typeface="Times New Roman" panose="02020603050405020304" pitchFamily="18" charset="0"/>
                        </a:rPr>
                        <a:t>C: Água, Luz e Telefone (DV)		</a:t>
                      </a:r>
                    </a:p>
                    <a:p>
                      <a:pPr algn="just"/>
                      <a:r>
                        <a:rPr lang="pt-BR" sz="1800" dirty="0">
                          <a:effectLst/>
                          <a:latin typeface="+mn-lt"/>
                          <a:ea typeface="Times New Roman" panose="02020603050405020304" pitchFamily="18" charset="0"/>
                        </a:rPr>
                        <a:t>C: Água, Luz e Telefone (DA)		</a:t>
                      </a:r>
                      <a:r>
                        <a:rPr lang="pt-BR" sz="1800" dirty="0">
                          <a:latin typeface="+mn-lt"/>
                          <a:ea typeface="Times New Roman" panose="02020603050405020304" pitchFamily="18" charset="0"/>
                        </a:rPr>
                        <a:t>                   </a:t>
                      </a:r>
                      <a:r>
                        <a:rPr lang="pt-BR" sz="1800" dirty="0">
                          <a:effectLst/>
                          <a:latin typeface="+mn-lt"/>
                          <a:ea typeface="Times New Roman" panose="02020603050405020304" pitchFamily="18" charset="0"/>
                        </a:rPr>
                        <a:t>C: Salários (DV)			</a:t>
                      </a:r>
                    </a:p>
                    <a:p>
                      <a:pPr algn="just"/>
                      <a:r>
                        <a:rPr lang="pt-BR" sz="1800" dirty="0">
                          <a:effectLst/>
                          <a:latin typeface="+mn-lt"/>
                          <a:ea typeface="Times New Roman" panose="02020603050405020304" pitchFamily="18" charset="0"/>
                        </a:rPr>
                        <a:t>C: Salários (DA)			</a:t>
                      </a:r>
                    </a:p>
                    <a:p>
                      <a:pPr algn="just"/>
                      <a:r>
                        <a:rPr lang="pt-BR" sz="1800" dirty="0">
                          <a:effectLst/>
                          <a:latin typeface="+mn-lt"/>
                          <a:ea typeface="Times New Roman" panose="02020603050405020304" pitchFamily="18" charset="0"/>
                        </a:rPr>
                        <a:t>C: Aluguel				</a:t>
                      </a:r>
                    </a:p>
                    <a:p>
                      <a:pPr algn="just"/>
                      <a:r>
                        <a:rPr lang="pt-BR" sz="1800" dirty="0">
                          <a:effectLst/>
                          <a:latin typeface="+mn-lt"/>
                          <a:ea typeface="Times New Roman" panose="02020603050405020304" pitchFamily="18" charset="0"/>
                        </a:rPr>
                        <a:t>C: Honorários Contábeis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BR" sz="1800" dirty="0">
                          <a:effectLst/>
                          <a:latin typeface="+mn-lt"/>
                          <a:ea typeface="Times New Roman" panose="02020603050405020304" pitchFamily="18" charset="0"/>
                        </a:rPr>
                        <a:t>72.470,00</a:t>
                      </a:r>
                    </a:p>
                    <a:p>
                      <a:pPr marL="0" marR="0" lvl="0" indent="0" algn="r" defTabSz="914400" rtl="0" eaLnBrk="1" fontAlgn="auto" latinLnBrk="0" hangingPunct="1">
                        <a:lnSpc>
                          <a:spcPct val="100000"/>
                        </a:lnSpc>
                        <a:spcBef>
                          <a:spcPts val="0"/>
                        </a:spcBef>
                        <a:spcAft>
                          <a:spcPts val="0"/>
                        </a:spcAft>
                        <a:buClrTx/>
                        <a:buSzTx/>
                        <a:buFontTx/>
                        <a:buNone/>
                        <a:tabLst/>
                        <a:defRPr/>
                      </a:pPr>
                      <a:r>
                        <a:rPr lang="pt-BR" sz="1800" dirty="0">
                          <a:latin typeface="+mn-lt"/>
                        </a:rPr>
                        <a:t>30.000,00</a:t>
                      </a:r>
                    </a:p>
                    <a:p>
                      <a:pPr algn="r"/>
                      <a:r>
                        <a:rPr lang="pt-BR" sz="1800" dirty="0">
                          <a:effectLst/>
                          <a:latin typeface="+mn-lt"/>
                          <a:ea typeface="Times New Roman" panose="02020603050405020304" pitchFamily="18" charset="0"/>
                        </a:rPr>
                        <a:t> 300,00</a:t>
                      </a:r>
                    </a:p>
                    <a:p>
                      <a:pPr algn="r"/>
                      <a:r>
                        <a:rPr lang="pt-BR" sz="1800" dirty="0">
                          <a:effectLst/>
                          <a:latin typeface="+mn-lt"/>
                          <a:ea typeface="Times New Roman" panose="02020603050405020304" pitchFamily="18" charset="0"/>
                        </a:rPr>
                        <a:t>300,00</a:t>
                      </a:r>
                    </a:p>
                    <a:p>
                      <a:pPr marL="0" marR="0" lvl="0" indent="0" algn="r" defTabSz="914400" rtl="0" eaLnBrk="1" fontAlgn="auto" latinLnBrk="0" hangingPunct="1">
                        <a:lnSpc>
                          <a:spcPct val="100000"/>
                        </a:lnSpc>
                        <a:spcBef>
                          <a:spcPts val="0"/>
                        </a:spcBef>
                        <a:spcAft>
                          <a:spcPts val="0"/>
                        </a:spcAft>
                        <a:buClrTx/>
                        <a:buSzTx/>
                        <a:buFontTx/>
                        <a:buNone/>
                        <a:tabLst/>
                        <a:defRPr/>
                      </a:pPr>
                      <a:r>
                        <a:rPr lang="pt-BR" sz="1800" dirty="0">
                          <a:effectLst/>
                          <a:latin typeface="+mn-lt"/>
                          <a:ea typeface="Times New Roman" panose="02020603050405020304" pitchFamily="18" charset="0"/>
                        </a:rPr>
                        <a:t>550,00</a:t>
                      </a:r>
                    </a:p>
                    <a:p>
                      <a:pPr marL="0" marR="0" lvl="0" indent="0" algn="r" defTabSz="914400" rtl="0" eaLnBrk="1" fontAlgn="auto" latinLnBrk="0" hangingPunct="1">
                        <a:lnSpc>
                          <a:spcPct val="100000"/>
                        </a:lnSpc>
                        <a:spcBef>
                          <a:spcPts val="0"/>
                        </a:spcBef>
                        <a:spcAft>
                          <a:spcPts val="0"/>
                        </a:spcAft>
                        <a:buClrTx/>
                        <a:buSzTx/>
                        <a:buFontTx/>
                        <a:buNone/>
                        <a:tabLst/>
                        <a:defRPr/>
                      </a:pPr>
                      <a:r>
                        <a:rPr lang="pt-BR" sz="1800" dirty="0">
                          <a:effectLst/>
                          <a:latin typeface="+mn-lt"/>
                          <a:ea typeface="Times New Roman" panose="02020603050405020304" pitchFamily="18" charset="0"/>
                        </a:rPr>
                        <a:t>300,00</a:t>
                      </a:r>
                    </a:p>
                    <a:p>
                      <a:pPr marL="0" marR="0" lvl="0" indent="0" algn="r" defTabSz="914400" rtl="0" eaLnBrk="1" fontAlgn="auto" latinLnBrk="0" hangingPunct="1">
                        <a:lnSpc>
                          <a:spcPct val="100000"/>
                        </a:lnSpc>
                        <a:spcBef>
                          <a:spcPts val="0"/>
                        </a:spcBef>
                        <a:spcAft>
                          <a:spcPts val="0"/>
                        </a:spcAft>
                        <a:buClrTx/>
                        <a:buSzTx/>
                        <a:buFontTx/>
                        <a:buNone/>
                        <a:tabLst/>
                        <a:defRPr/>
                      </a:pPr>
                      <a:r>
                        <a:rPr lang="pt-BR" sz="1800" dirty="0">
                          <a:effectLst/>
                          <a:latin typeface="+mn-lt"/>
                          <a:ea typeface="Times New Roman" panose="02020603050405020304" pitchFamily="18" charset="0"/>
                        </a:rPr>
                        <a:t>300,00</a:t>
                      </a:r>
                    </a:p>
                    <a:p>
                      <a:pPr algn="r"/>
                      <a:r>
                        <a:rPr lang="pt-BR" sz="1800" dirty="0">
                          <a:effectLst/>
                          <a:latin typeface="+mn-lt"/>
                          <a:ea typeface="Times New Roman" panose="02020603050405020304" pitchFamily="18" charset="0"/>
                        </a:rPr>
                        <a:t> 1.860,00</a:t>
                      </a:r>
                    </a:p>
                    <a:p>
                      <a:pPr marL="0" marR="0" lvl="0" indent="0" algn="r" defTabSz="914400" rtl="0" eaLnBrk="1" fontAlgn="auto" latinLnBrk="0" hangingPunct="1">
                        <a:lnSpc>
                          <a:spcPct val="100000"/>
                        </a:lnSpc>
                        <a:spcBef>
                          <a:spcPts val="0"/>
                        </a:spcBef>
                        <a:spcAft>
                          <a:spcPts val="0"/>
                        </a:spcAft>
                        <a:buClrTx/>
                        <a:buSzTx/>
                        <a:buFontTx/>
                        <a:buNone/>
                        <a:tabLst/>
                        <a:defRPr/>
                      </a:pPr>
                      <a:r>
                        <a:rPr lang="pt-BR" sz="1800" dirty="0">
                          <a:effectLst/>
                          <a:latin typeface="+mn-lt"/>
                          <a:ea typeface="Times New Roman" panose="02020603050405020304" pitchFamily="18" charset="0"/>
                        </a:rPr>
                        <a:t>1.860,00</a:t>
                      </a:r>
                    </a:p>
                    <a:p>
                      <a:pPr marL="0" marR="0" lvl="0" indent="0" algn="r" defTabSz="914400" rtl="0" eaLnBrk="1" fontAlgn="auto" latinLnBrk="0" hangingPunct="1">
                        <a:lnSpc>
                          <a:spcPct val="100000"/>
                        </a:lnSpc>
                        <a:spcBef>
                          <a:spcPts val="0"/>
                        </a:spcBef>
                        <a:spcAft>
                          <a:spcPts val="0"/>
                        </a:spcAft>
                        <a:buClrTx/>
                        <a:buSzTx/>
                        <a:buFontTx/>
                        <a:buNone/>
                        <a:tabLst/>
                        <a:defRPr/>
                      </a:pPr>
                      <a:r>
                        <a:rPr lang="pt-BR" sz="1800" dirty="0">
                          <a:effectLst/>
                          <a:latin typeface="+mn-lt"/>
                          <a:ea typeface="Times New Roman" panose="02020603050405020304" pitchFamily="18" charset="0"/>
                        </a:rPr>
                        <a:t>21.000,00</a:t>
                      </a:r>
                    </a:p>
                    <a:p>
                      <a:pPr marL="0" marR="0" lvl="0" indent="0" algn="r" defTabSz="914400" rtl="0" eaLnBrk="1" fontAlgn="auto" latinLnBrk="0" hangingPunct="1">
                        <a:lnSpc>
                          <a:spcPct val="100000"/>
                        </a:lnSpc>
                        <a:spcBef>
                          <a:spcPts val="0"/>
                        </a:spcBef>
                        <a:spcAft>
                          <a:spcPts val="0"/>
                        </a:spcAft>
                        <a:buClrTx/>
                        <a:buSzTx/>
                        <a:buFontTx/>
                        <a:buNone/>
                        <a:tabLst/>
                        <a:defRPr/>
                      </a:pPr>
                      <a:r>
                        <a:rPr lang="pt-BR" sz="1800" dirty="0">
                          <a:effectLst/>
                          <a:latin typeface="+mn-lt"/>
                          <a:ea typeface="Times New Roman" panose="02020603050405020304" pitchFamily="18" charset="0"/>
                        </a:rPr>
                        <a:t>9.000,00</a:t>
                      </a:r>
                    </a:p>
                    <a:p>
                      <a:pPr algn="r"/>
                      <a:r>
                        <a:rPr lang="pt-BR" sz="1800" dirty="0">
                          <a:effectLst/>
                          <a:latin typeface="+mn-lt"/>
                          <a:ea typeface="Times New Roman" panose="02020603050405020304" pitchFamily="18" charset="0"/>
                        </a:rPr>
                        <a:t>3.000,00</a:t>
                      </a:r>
                    </a:p>
                    <a:p>
                      <a:pPr marL="0" marR="0" lvl="0" indent="0" algn="r" defTabSz="914400" rtl="0" eaLnBrk="1" fontAlgn="auto" latinLnBrk="0" hangingPunct="1">
                        <a:lnSpc>
                          <a:spcPct val="100000"/>
                        </a:lnSpc>
                        <a:spcBef>
                          <a:spcPts val="0"/>
                        </a:spcBef>
                        <a:spcAft>
                          <a:spcPts val="0"/>
                        </a:spcAft>
                        <a:buClrTx/>
                        <a:buSzTx/>
                        <a:buFontTx/>
                        <a:buNone/>
                        <a:tabLst/>
                        <a:defRPr/>
                      </a:pPr>
                      <a:r>
                        <a:rPr lang="pt-BR" sz="1800" dirty="0">
                          <a:effectLst/>
                          <a:latin typeface="+mn-lt"/>
                          <a:ea typeface="Times New Roman" panose="02020603050405020304" pitchFamily="18" charset="0"/>
                        </a:rPr>
                        <a:t>4.000,00</a:t>
                      </a:r>
                    </a:p>
                    <a:p>
                      <a:endParaRPr lang="pt-BR" sz="1800" b="1" dirty="0">
                        <a:latin typeface="+mn-lt"/>
                      </a:endParaRPr>
                    </a:p>
                  </a:txBody>
                  <a:tcPr/>
                </a:tc>
                <a:extLst>
                  <a:ext uri="{0D108BD9-81ED-4DB2-BD59-A6C34878D82A}">
                    <a16:rowId xmlns:a16="http://schemas.microsoft.com/office/drawing/2014/main" val="2983986081"/>
                  </a:ext>
                </a:extLst>
              </a:tr>
            </a:tbl>
          </a:graphicData>
        </a:graphic>
      </p:graphicFrame>
      <p:graphicFrame>
        <p:nvGraphicFramePr>
          <p:cNvPr id="10" name="Tabela 9">
            <a:extLst>
              <a:ext uri="{FF2B5EF4-FFF2-40B4-BE49-F238E27FC236}">
                <a16:creationId xmlns:a16="http://schemas.microsoft.com/office/drawing/2014/main" id="{3F511B10-5A3E-4A6D-B7C3-3DED854C0E08}"/>
              </a:ext>
            </a:extLst>
          </p:cNvPr>
          <p:cNvGraphicFramePr>
            <a:graphicFrameLocks noGrp="1"/>
          </p:cNvGraphicFramePr>
          <p:nvPr>
            <p:extLst>
              <p:ext uri="{D42A27DB-BD31-4B8C-83A1-F6EECF244321}">
                <p14:modId xmlns:p14="http://schemas.microsoft.com/office/powerpoint/2010/main" val="2861431924"/>
              </p:ext>
            </p:extLst>
          </p:nvPr>
        </p:nvGraphicFramePr>
        <p:xfrm>
          <a:off x="7916677" y="2003552"/>
          <a:ext cx="3681984" cy="2560320"/>
        </p:xfrm>
        <a:graphic>
          <a:graphicData uri="http://schemas.openxmlformats.org/drawingml/2006/table">
            <a:tbl>
              <a:tblPr firstRow="1" bandRow="1">
                <a:tableStyleId>{5C22544A-7EE6-4342-B048-85BDC9FD1C3A}</a:tableStyleId>
              </a:tblPr>
              <a:tblGrid>
                <a:gridCol w="2487168">
                  <a:extLst>
                    <a:ext uri="{9D8B030D-6E8A-4147-A177-3AD203B41FA5}">
                      <a16:colId xmlns:a16="http://schemas.microsoft.com/office/drawing/2014/main" val="587277070"/>
                    </a:ext>
                  </a:extLst>
                </a:gridCol>
                <a:gridCol w="1194816">
                  <a:extLst>
                    <a:ext uri="{9D8B030D-6E8A-4147-A177-3AD203B41FA5}">
                      <a16:colId xmlns:a16="http://schemas.microsoft.com/office/drawing/2014/main" val="700784831"/>
                    </a:ext>
                  </a:extLst>
                </a:gridCol>
              </a:tblGrid>
              <a:tr h="370840">
                <a:tc gridSpan="2">
                  <a:txBody>
                    <a:bodyPr/>
                    <a:lstStyle/>
                    <a:p>
                      <a:pPr algn="ctr"/>
                      <a:r>
                        <a:rPr lang="pt-BR" dirty="0"/>
                        <a:t>Lançamentos de provisionamento </a:t>
                      </a:r>
                    </a:p>
                    <a:p>
                      <a:pPr algn="ctr"/>
                      <a:r>
                        <a:rPr lang="pt-BR" dirty="0"/>
                        <a:t>do IRPJ e CSLL</a:t>
                      </a:r>
                    </a:p>
                  </a:txBody>
                  <a:tcPr/>
                </a:tc>
                <a:tc hMerge="1">
                  <a:txBody>
                    <a:bodyPr/>
                    <a:lstStyle/>
                    <a:p>
                      <a:endParaRPr lang="pt-BR" dirty="0"/>
                    </a:p>
                  </a:txBody>
                  <a:tcPr/>
                </a:tc>
                <a:extLst>
                  <a:ext uri="{0D108BD9-81ED-4DB2-BD59-A6C34878D82A}">
                    <a16:rowId xmlns:a16="http://schemas.microsoft.com/office/drawing/2014/main" val="1451728563"/>
                  </a:ext>
                </a:extLst>
              </a:tr>
              <a:tr h="370840">
                <a:tc>
                  <a:txBody>
                    <a:bodyPr/>
                    <a:lstStyle/>
                    <a:p>
                      <a:r>
                        <a:rPr lang="pt-BR" sz="1800" dirty="0">
                          <a:latin typeface="Times New Roman" panose="02020603050405020304" pitchFamily="18" charset="0"/>
                          <a:ea typeface="Times New Roman" panose="02020603050405020304" pitchFamily="18" charset="0"/>
                        </a:rPr>
                        <a:t>D: </a:t>
                      </a:r>
                      <a:r>
                        <a:rPr lang="pt-BR" sz="1800" dirty="0">
                          <a:effectLst/>
                          <a:latin typeface="Times New Roman" panose="02020603050405020304" pitchFamily="18" charset="0"/>
                          <a:ea typeface="Times New Roman" panose="02020603050405020304" pitchFamily="18" charset="0"/>
                        </a:rPr>
                        <a:t>ARE</a:t>
                      </a:r>
                    </a:p>
                    <a:p>
                      <a:r>
                        <a:rPr lang="pt-BR" sz="1800" dirty="0">
                          <a:effectLst/>
                          <a:latin typeface="Times New Roman" panose="02020603050405020304" pitchFamily="18" charset="0"/>
                          <a:ea typeface="Times New Roman" panose="02020603050405020304" pitchFamily="18" charset="0"/>
                        </a:rPr>
                        <a:t>C: Lucro Líquido do Ex.                 </a:t>
                      </a:r>
                      <a:endParaRPr lang="pt-BR" dirty="0"/>
                    </a:p>
                  </a:txBody>
                  <a:tcPr/>
                </a:tc>
                <a:tc>
                  <a:txBody>
                    <a:bodyPr/>
                    <a:lstStyle/>
                    <a:p>
                      <a:r>
                        <a:rPr lang="pt-BR" sz="1800" dirty="0">
                          <a:effectLst/>
                          <a:latin typeface="Times New Roman" panose="02020603050405020304" pitchFamily="18" charset="0"/>
                          <a:ea typeface="Times New Roman" panose="02020603050405020304" pitchFamily="18" charset="0"/>
                        </a:rPr>
                        <a:t>17.530,00</a:t>
                      </a:r>
                      <a:endParaRPr lang="pt-BR" sz="1800" dirty="0"/>
                    </a:p>
                  </a:txBody>
                  <a:tcPr/>
                </a:tc>
                <a:extLst>
                  <a:ext uri="{0D108BD9-81ED-4DB2-BD59-A6C34878D82A}">
                    <a16:rowId xmlns:a16="http://schemas.microsoft.com/office/drawing/2014/main" val="1973537327"/>
                  </a:ext>
                </a:extLst>
              </a:tr>
              <a:tr h="370840">
                <a:tc>
                  <a:txBody>
                    <a:bodyPr/>
                    <a:lstStyle/>
                    <a:p>
                      <a:r>
                        <a:rPr lang="pt-BR" sz="1800" dirty="0">
                          <a:latin typeface="Times New Roman" panose="02020603050405020304" pitchFamily="18" charset="0"/>
                          <a:ea typeface="Times New Roman" panose="02020603050405020304" pitchFamily="18" charset="0"/>
                        </a:rPr>
                        <a:t>D: IRPJ (15%)</a:t>
                      </a:r>
                    </a:p>
                    <a:p>
                      <a:r>
                        <a:rPr lang="pt-BR" sz="1800" dirty="0">
                          <a:effectLst/>
                          <a:latin typeface="Times New Roman" panose="02020603050405020304" pitchFamily="18" charset="0"/>
                          <a:ea typeface="Times New Roman" panose="02020603050405020304" pitchFamily="18" charset="0"/>
                        </a:rPr>
                        <a:t>C: IRPJ a recolher</a:t>
                      </a:r>
                      <a:endParaRPr lang="pt-BR" sz="1800" dirty="0"/>
                    </a:p>
                  </a:txBody>
                  <a:tcPr/>
                </a:tc>
                <a:tc>
                  <a:txBody>
                    <a:bodyPr/>
                    <a:lstStyle/>
                    <a:p>
                      <a:r>
                        <a:rPr lang="pt-BR" sz="1800" dirty="0">
                          <a:latin typeface="Times New Roman" panose="02020603050405020304" pitchFamily="18" charset="0"/>
                          <a:ea typeface="Times New Roman" panose="02020603050405020304" pitchFamily="18" charset="0"/>
                        </a:rPr>
                        <a:t>2.629,50</a:t>
                      </a:r>
                      <a:endParaRPr lang="pt-BR" sz="1800" dirty="0"/>
                    </a:p>
                  </a:txBody>
                  <a:tcPr/>
                </a:tc>
                <a:extLst>
                  <a:ext uri="{0D108BD9-81ED-4DB2-BD59-A6C34878D82A}">
                    <a16:rowId xmlns:a16="http://schemas.microsoft.com/office/drawing/2014/main" val="3191366835"/>
                  </a:ext>
                </a:extLst>
              </a:tr>
              <a:tr h="370840">
                <a:tc>
                  <a:txBody>
                    <a:bodyPr/>
                    <a:lstStyle/>
                    <a:p>
                      <a:r>
                        <a:rPr lang="pt-BR" sz="1800" dirty="0">
                          <a:latin typeface="Times New Roman" panose="02020603050405020304" pitchFamily="18" charset="0"/>
                          <a:ea typeface="Times New Roman" panose="02020603050405020304" pitchFamily="18" charset="0"/>
                        </a:rPr>
                        <a:t>D: CSLL (9%)</a:t>
                      </a:r>
                    </a:p>
                    <a:p>
                      <a:r>
                        <a:rPr lang="pt-BR" sz="1800" dirty="0">
                          <a:effectLst/>
                          <a:latin typeface="Times New Roman" panose="02020603050405020304" pitchFamily="18" charset="0"/>
                          <a:ea typeface="Times New Roman" panose="02020603050405020304" pitchFamily="18" charset="0"/>
                        </a:rPr>
                        <a:t>C: CSLL a recolher</a:t>
                      </a:r>
                    </a:p>
                  </a:txBody>
                  <a:tcPr/>
                </a:tc>
                <a:tc>
                  <a:txBody>
                    <a:bodyPr/>
                    <a:lstStyle/>
                    <a:p>
                      <a:r>
                        <a:rPr lang="pt-BR" sz="1800" dirty="0">
                          <a:latin typeface="Times New Roman" panose="02020603050405020304" pitchFamily="18" charset="0"/>
                          <a:ea typeface="Times New Roman" panose="02020603050405020304" pitchFamily="18" charset="0"/>
                        </a:rPr>
                        <a:t> 1.577,70 </a:t>
                      </a:r>
                      <a:endParaRPr lang="pt-BR" dirty="0"/>
                    </a:p>
                  </a:txBody>
                  <a:tcPr/>
                </a:tc>
                <a:extLst>
                  <a:ext uri="{0D108BD9-81ED-4DB2-BD59-A6C34878D82A}">
                    <a16:rowId xmlns:a16="http://schemas.microsoft.com/office/drawing/2014/main" val="395164079"/>
                  </a:ext>
                </a:extLst>
              </a:tr>
            </a:tbl>
          </a:graphicData>
        </a:graphic>
      </p:graphicFrame>
    </p:spTree>
    <p:extLst>
      <p:ext uri="{BB962C8B-B14F-4D97-AF65-F5344CB8AC3E}">
        <p14:creationId xmlns:p14="http://schemas.microsoft.com/office/powerpoint/2010/main" val="2945604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048E3CA3-A158-4E95-AA88-96E0D242EADB}"/>
              </a:ext>
            </a:extLst>
          </p:cNvPr>
          <p:cNvGraphicFramePr>
            <a:graphicFrameLocks noGrp="1"/>
          </p:cNvGraphicFramePr>
          <p:nvPr>
            <p:ph idx="1"/>
            <p:extLst>
              <p:ext uri="{D42A27DB-BD31-4B8C-83A1-F6EECF244321}">
                <p14:modId xmlns:p14="http://schemas.microsoft.com/office/powerpoint/2010/main" val="3427365275"/>
              </p:ext>
            </p:extLst>
          </p:nvPr>
        </p:nvGraphicFramePr>
        <p:xfrm>
          <a:off x="7372096" y="2116328"/>
          <a:ext cx="3656895" cy="1854200"/>
        </p:xfrm>
        <a:graphic>
          <a:graphicData uri="http://schemas.openxmlformats.org/drawingml/2006/table">
            <a:tbl>
              <a:tblPr firstRow="1" bandRow="1">
                <a:tableStyleId>{5C22544A-7EE6-4342-B048-85BDC9FD1C3A}</a:tableStyleId>
              </a:tblPr>
              <a:tblGrid>
                <a:gridCol w="1655615">
                  <a:extLst>
                    <a:ext uri="{9D8B030D-6E8A-4147-A177-3AD203B41FA5}">
                      <a16:colId xmlns:a16="http://schemas.microsoft.com/office/drawing/2014/main" val="387186878"/>
                    </a:ext>
                  </a:extLst>
                </a:gridCol>
                <a:gridCol w="2001280">
                  <a:extLst>
                    <a:ext uri="{9D8B030D-6E8A-4147-A177-3AD203B41FA5}">
                      <a16:colId xmlns:a16="http://schemas.microsoft.com/office/drawing/2014/main" val="1758750333"/>
                    </a:ext>
                  </a:extLst>
                </a:gridCol>
              </a:tblGrid>
              <a:tr h="370840">
                <a:tc gridSpan="2">
                  <a:txBody>
                    <a:bodyPr/>
                    <a:lstStyle/>
                    <a:p>
                      <a:pPr algn="ctr"/>
                      <a:r>
                        <a:rPr lang="pt-BR" dirty="0"/>
                        <a:t>Lucro do Exercício após IR</a:t>
                      </a:r>
                    </a:p>
                  </a:txBody>
                  <a:tcPr/>
                </a:tc>
                <a:tc hMerge="1">
                  <a:txBody>
                    <a:bodyPr/>
                    <a:lstStyle/>
                    <a:p>
                      <a:endParaRPr lang="pt-BR" dirty="0"/>
                    </a:p>
                  </a:txBody>
                  <a:tcPr/>
                </a:tc>
                <a:extLst>
                  <a:ext uri="{0D108BD9-81ED-4DB2-BD59-A6C34878D82A}">
                    <a16:rowId xmlns:a16="http://schemas.microsoft.com/office/drawing/2014/main" val="3830282645"/>
                  </a:ext>
                </a:extLst>
              </a:tr>
              <a:tr h="370840">
                <a:tc>
                  <a:txBody>
                    <a:bodyPr/>
                    <a:lstStyle/>
                    <a:p>
                      <a:endParaRPr lang="pt-BR" dirty="0"/>
                    </a:p>
                  </a:txBody>
                  <a:tcPr/>
                </a:tc>
                <a:tc>
                  <a:txBody>
                    <a:bodyPr/>
                    <a:lstStyle/>
                    <a:p>
                      <a:r>
                        <a:rPr lang="pt-BR" b="1" dirty="0"/>
                        <a:t>13.322,80</a:t>
                      </a:r>
                      <a:endParaRPr lang="pt-BR" dirty="0"/>
                    </a:p>
                  </a:txBody>
                  <a:tcPr/>
                </a:tc>
                <a:extLst>
                  <a:ext uri="{0D108BD9-81ED-4DB2-BD59-A6C34878D82A}">
                    <a16:rowId xmlns:a16="http://schemas.microsoft.com/office/drawing/2014/main" val="284412155"/>
                  </a:ext>
                </a:extLst>
              </a:tr>
              <a:tr h="370840">
                <a:tc>
                  <a:txBody>
                    <a:bodyPr/>
                    <a:lstStyle/>
                    <a:p>
                      <a:r>
                        <a:rPr lang="pt-BR" dirty="0"/>
                        <a:t>666,10 (5%)</a:t>
                      </a:r>
                    </a:p>
                  </a:txBody>
                  <a:tcPr/>
                </a:tc>
                <a:tc>
                  <a:txBody>
                    <a:bodyPr/>
                    <a:lstStyle/>
                    <a:p>
                      <a:r>
                        <a:rPr lang="pt-BR" dirty="0"/>
                        <a:t>12.656,70</a:t>
                      </a:r>
                    </a:p>
                  </a:txBody>
                  <a:tcPr/>
                </a:tc>
                <a:extLst>
                  <a:ext uri="{0D108BD9-81ED-4DB2-BD59-A6C34878D82A}">
                    <a16:rowId xmlns:a16="http://schemas.microsoft.com/office/drawing/2014/main" val="1102428656"/>
                  </a:ext>
                </a:extLst>
              </a:tr>
              <a:tr h="370840">
                <a:tc>
                  <a:txBody>
                    <a:bodyPr/>
                    <a:lstStyle/>
                    <a:p>
                      <a:r>
                        <a:rPr lang="pt-BR" dirty="0"/>
                        <a:t>1.898,50 (15%)</a:t>
                      </a:r>
                    </a:p>
                  </a:txBody>
                  <a:tcPr/>
                </a:tc>
                <a:tc>
                  <a:txBody>
                    <a:bodyPr/>
                    <a:lstStyle/>
                    <a:p>
                      <a:r>
                        <a:rPr lang="pt-BR" dirty="0"/>
                        <a:t>10.758,20</a:t>
                      </a:r>
                    </a:p>
                  </a:txBody>
                  <a:tcPr/>
                </a:tc>
                <a:extLst>
                  <a:ext uri="{0D108BD9-81ED-4DB2-BD59-A6C34878D82A}">
                    <a16:rowId xmlns:a16="http://schemas.microsoft.com/office/drawing/2014/main" val="3995916135"/>
                  </a:ext>
                </a:extLst>
              </a:tr>
              <a:tr h="370840">
                <a:tc>
                  <a:txBody>
                    <a:bodyPr/>
                    <a:lstStyle/>
                    <a:p>
                      <a:r>
                        <a:rPr lang="pt-BR" dirty="0"/>
                        <a:t>10.758,20</a:t>
                      </a:r>
                    </a:p>
                  </a:txBody>
                  <a:tcPr/>
                </a:tc>
                <a:tc>
                  <a:txBody>
                    <a:bodyPr/>
                    <a:lstStyle/>
                    <a:p>
                      <a:r>
                        <a:rPr lang="pt-BR" dirty="0"/>
                        <a:t>        0</a:t>
                      </a:r>
                    </a:p>
                  </a:txBody>
                  <a:tcPr/>
                </a:tc>
                <a:extLst>
                  <a:ext uri="{0D108BD9-81ED-4DB2-BD59-A6C34878D82A}">
                    <a16:rowId xmlns:a16="http://schemas.microsoft.com/office/drawing/2014/main" val="1714994372"/>
                  </a:ext>
                </a:extLst>
              </a:tr>
            </a:tbl>
          </a:graphicData>
        </a:graphic>
      </p:graphicFrame>
      <p:graphicFrame>
        <p:nvGraphicFramePr>
          <p:cNvPr id="5" name="Tabela 5">
            <a:extLst>
              <a:ext uri="{FF2B5EF4-FFF2-40B4-BE49-F238E27FC236}">
                <a16:creationId xmlns:a16="http://schemas.microsoft.com/office/drawing/2014/main" id="{B79EEDD7-C8E6-47C8-8C97-42284AC41412}"/>
              </a:ext>
            </a:extLst>
          </p:cNvPr>
          <p:cNvGraphicFramePr>
            <a:graphicFrameLocks noGrp="1"/>
          </p:cNvGraphicFramePr>
          <p:nvPr>
            <p:extLst>
              <p:ext uri="{D42A27DB-BD31-4B8C-83A1-F6EECF244321}">
                <p14:modId xmlns:p14="http://schemas.microsoft.com/office/powerpoint/2010/main" val="4219459642"/>
              </p:ext>
            </p:extLst>
          </p:nvPr>
        </p:nvGraphicFramePr>
        <p:xfrm>
          <a:off x="734138" y="2116328"/>
          <a:ext cx="5195238" cy="2291080"/>
        </p:xfrm>
        <a:graphic>
          <a:graphicData uri="http://schemas.openxmlformats.org/drawingml/2006/table">
            <a:tbl>
              <a:tblPr firstRow="1" bandRow="1">
                <a:tableStyleId>{5C22544A-7EE6-4342-B048-85BDC9FD1C3A}</a:tableStyleId>
              </a:tblPr>
              <a:tblGrid>
                <a:gridCol w="2597619">
                  <a:extLst>
                    <a:ext uri="{9D8B030D-6E8A-4147-A177-3AD203B41FA5}">
                      <a16:colId xmlns:a16="http://schemas.microsoft.com/office/drawing/2014/main" val="3720761757"/>
                    </a:ext>
                  </a:extLst>
                </a:gridCol>
                <a:gridCol w="2597619">
                  <a:extLst>
                    <a:ext uri="{9D8B030D-6E8A-4147-A177-3AD203B41FA5}">
                      <a16:colId xmlns:a16="http://schemas.microsoft.com/office/drawing/2014/main" val="1544711852"/>
                    </a:ext>
                  </a:extLst>
                </a:gridCol>
              </a:tblGrid>
              <a:tr h="370840">
                <a:tc gridSpan="2">
                  <a:txBody>
                    <a:bodyPr/>
                    <a:lstStyle/>
                    <a:p>
                      <a:r>
                        <a:rPr lang="pt-BR" dirty="0"/>
                        <a:t>Lançamento na destinação de recursos</a:t>
                      </a:r>
                    </a:p>
                  </a:txBody>
                  <a:tcPr/>
                </a:tc>
                <a:tc hMerge="1">
                  <a:txBody>
                    <a:bodyPr/>
                    <a:lstStyle/>
                    <a:p>
                      <a:endParaRPr lang="pt-BR" dirty="0"/>
                    </a:p>
                  </a:txBody>
                  <a:tcPr/>
                </a:tc>
                <a:extLst>
                  <a:ext uri="{0D108BD9-81ED-4DB2-BD59-A6C34878D82A}">
                    <a16:rowId xmlns:a16="http://schemas.microsoft.com/office/drawing/2014/main" val="3697069903"/>
                  </a:ext>
                </a:extLst>
              </a:tr>
              <a:tr h="370840">
                <a:tc>
                  <a:txBody>
                    <a:bodyPr/>
                    <a:lstStyle/>
                    <a:p>
                      <a:r>
                        <a:rPr lang="pt-BR" dirty="0"/>
                        <a:t>D: LL</a:t>
                      </a:r>
                    </a:p>
                    <a:p>
                      <a:r>
                        <a:rPr lang="pt-BR" dirty="0"/>
                        <a:t>C: Reserva Legal</a:t>
                      </a:r>
                    </a:p>
                  </a:txBody>
                  <a:tcPr/>
                </a:tc>
                <a:tc>
                  <a:txBody>
                    <a:bodyPr/>
                    <a:lstStyle/>
                    <a:p>
                      <a:pPr lvl="0" algn="ctr"/>
                      <a:r>
                        <a:rPr lang="pt-BR" dirty="0"/>
                        <a:t>666,10</a:t>
                      </a:r>
                    </a:p>
                  </a:txBody>
                  <a:tcPr/>
                </a:tc>
                <a:extLst>
                  <a:ext uri="{0D108BD9-81ED-4DB2-BD59-A6C34878D82A}">
                    <a16:rowId xmlns:a16="http://schemas.microsoft.com/office/drawing/2014/main" val="3067993157"/>
                  </a:ext>
                </a:extLst>
              </a:tr>
              <a:tr h="370840">
                <a:tc>
                  <a:txBody>
                    <a:bodyPr/>
                    <a:lstStyle/>
                    <a:p>
                      <a:r>
                        <a:rPr lang="pt-BR" dirty="0"/>
                        <a:t>D: LL</a:t>
                      </a:r>
                    </a:p>
                    <a:p>
                      <a:r>
                        <a:rPr lang="pt-BR" dirty="0"/>
                        <a:t>C: Reserva Estatutária</a:t>
                      </a:r>
                    </a:p>
                  </a:txBody>
                  <a:tcPr/>
                </a:tc>
                <a:tc>
                  <a:txBody>
                    <a:bodyPr/>
                    <a:lstStyle/>
                    <a:p>
                      <a:pPr algn="ctr"/>
                      <a:r>
                        <a:rPr lang="pt-BR" dirty="0"/>
                        <a:t>1898,50</a:t>
                      </a:r>
                    </a:p>
                  </a:txBody>
                  <a:tcPr/>
                </a:tc>
                <a:extLst>
                  <a:ext uri="{0D108BD9-81ED-4DB2-BD59-A6C34878D82A}">
                    <a16:rowId xmlns:a16="http://schemas.microsoft.com/office/drawing/2014/main" val="178892808"/>
                  </a:ext>
                </a:extLst>
              </a:tr>
              <a:tr h="370840">
                <a:tc>
                  <a:txBody>
                    <a:bodyPr/>
                    <a:lstStyle/>
                    <a:p>
                      <a:r>
                        <a:rPr lang="pt-BR" dirty="0"/>
                        <a:t>D: LL</a:t>
                      </a:r>
                    </a:p>
                    <a:p>
                      <a:r>
                        <a:rPr lang="pt-BR" dirty="0"/>
                        <a:t>C: Dividendo a Pagar</a:t>
                      </a:r>
                    </a:p>
                  </a:txBody>
                  <a:tcPr/>
                </a:tc>
                <a:tc>
                  <a:txBody>
                    <a:bodyPr/>
                    <a:lstStyle/>
                    <a:p>
                      <a:pPr algn="ctr"/>
                      <a:r>
                        <a:rPr lang="pt-BR" dirty="0"/>
                        <a:t>10.758,20</a:t>
                      </a:r>
                    </a:p>
                  </a:txBody>
                  <a:tcPr/>
                </a:tc>
                <a:extLst>
                  <a:ext uri="{0D108BD9-81ED-4DB2-BD59-A6C34878D82A}">
                    <a16:rowId xmlns:a16="http://schemas.microsoft.com/office/drawing/2014/main" val="4109559383"/>
                  </a:ext>
                </a:extLst>
              </a:tr>
            </a:tbl>
          </a:graphicData>
        </a:graphic>
      </p:graphicFrame>
      <p:sp>
        <p:nvSpPr>
          <p:cNvPr id="6" name="CaixaDeTexto 5">
            <a:extLst>
              <a:ext uri="{FF2B5EF4-FFF2-40B4-BE49-F238E27FC236}">
                <a16:creationId xmlns:a16="http://schemas.microsoft.com/office/drawing/2014/main" id="{269D144C-B37B-49C4-B85C-718E2ED2D913}"/>
              </a:ext>
            </a:extLst>
          </p:cNvPr>
          <p:cNvSpPr txBox="1"/>
          <p:nvPr/>
        </p:nvSpPr>
        <p:spPr>
          <a:xfrm>
            <a:off x="1478996" y="5866889"/>
            <a:ext cx="7566813" cy="369332"/>
          </a:xfrm>
          <a:prstGeom prst="rect">
            <a:avLst/>
          </a:prstGeom>
          <a:noFill/>
        </p:spPr>
        <p:txBody>
          <a:bodyPr wrap="square" rtlCol="0">
            <a:spAutoFit/>
          </a:bodyPr>
          <a:lstStyle/>
          <a:p>
            <a:r>
              <a:rPr lang="pt-BR" dirty="0">
                <a:latin typeface="Times New Roman" panose="02020603050405020304" pitchFamily="18" charset="0"/>
                <a:cs typeface="Times New Roman" panose="02020603050405020304" pitchFamily="18" charset="0"/>
              </a:rPr>
              <a:t>Fonte: </a:t>
            </a:r>
            <a:r>
              <a:rPr lang="pt-BR" sz="1800" b="0" kern="0" dirty="0">
                <a:effectLst/>
                <a:latin typeface="Times New Roman" panose="02020603050405020304" pitchFamily="18" charset="0"/>
                <a:cs typeface="Times New Roman" panose="02020603050405020304" pitchFamily="18" charset="0"/>
              </a:rPr>
              <a:t>Lei 6.404/76 - </a:t>
            </a:r>
            <a:r>
              <a:rPr lang="pt-BR" b="0" i="0" dirty="0">
                <a:solidFill>
                  <a:srgbClr val="000000"/>
                </a:solidFill>
                <a:effectLst/>
                <a:latin typeface="Times New Roman" panose="02020603050405020304" pitchFamily="18" charset="0"/>
                <a:cs typeface="Times New Roman" panose="02020603050405020304" pitchFamily="18" charset="0"/>
              </a:rPr>
              <a:t>CAPÍTULO XVI</a:t>
            </a:r>
            <a:r>
              <a:rPr lang="pt-BR" dirty="0">
                <a:latin typeface="Times New Roman" panose="02020603050405020304" pitchFamily="18" charset="0"/>
                <a:cs typeface="Times New Roman" panose="02020603050405020304" pitchFamily="18" charset="0"/>
              </a:rPr>
              <a:t> - </a:t>
            </a:r>
            <a:r>
              <a:rPr lang="pt-BR" b="0" i="0" dirty="0">
                <a:solidFill>
                  <a:srgbClr val="000000"/>
                </a:solidFill>
                <a:effectLst/>
                <a:latin typeface="Arial" panose="020B0604020202020204" pitchFamily="34" charset="0"/>
              </a:rPr>
              <a:t>Lucro, Reservas e Dividendo</a:t>
            </a:r>
            <a:endParaRPr lang="pt-BR" dirty="0">
              <a:latin typeface="Times New Roman" panose="02020603050405020304" pitchFamily="18" charset="0"/>
              <a:cs typeface="Times New Roman" panose="02020603050405020304" pitchFamily="18" charset="0"/>
            </a:endParaRPr>
          </a:p>
        </p:txBody>
      </p:sp>
      <p:sp>
        <p:nvSpPr>
          <p:cNvPr id="7" name="CaixaDeTexto 6">
            <a:extLst>
              <a:ext uri="{FF2B5EF4-FFF2-40B4-BE49-F238E27FC236}">
                <a16:creationId xmlns:a16="http://schemas.microsoft.com/office/drawing/2014/main" id="{3568A949-6BEE-4EEF-95C5-0597D73EFC16}"/>
              </a:ext>
            </a:extLst>
          </p:cNvPr>
          <p:cNvSpPr txBox="1"/>
          <p:nvPr/>
        </p:nvSpPr>
        <p:spPr>
          <a:xfrm>
            <a:off x="597409" y="316992"/>
            <a:ext cx="4084320" cy="369332"/>
          </a:xfrm>
          <a:prstGeom prst="rect">
            <a:avLst/>
          </a:prstGeom>
          <a:noFill/>
          <a:ln w="38100">
            <a:solidFill>
              <a:schemeClr val="tx1"/>
            </a:solidFill>
          </a:ln>
        </p:spPr>
        <p:txBody>
          <a:bodyPr wrap="square" rtlCol="0">
            <a:spAutoFit/>
          </a:bodyPr>
          <a:lstStyle/>
          <a:p>
            <a:r>
              <a:rPr lang="pt-BR" b="1" dirty="0"/>
              <a:t>Lançamentos da destinação de Recursos</a:t>
            </a:r>
          </a:p>
        </p:txBody>
      </p:sp>
    </p:spTree>
    <p:extLst>
      <p:ext uri="{BB962C8B-B14F-4D97-AF65-F5344CB8AC3E}">
        <p14:creationId xmlns:p14="http://schemas.microsoft.com/office/powerpoint/2010/main" val="252194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a 4">
            <a:extLst>
              <a:ext uri="{FF2B5EF4-FFF2-40B4-BE49-F238E27FC236}">
                <a16:creationId xmlns:a16="http://schemas.microsoft.com/office/drawing/2014/main" id="{363A67EA-5F33-403E-ADFD-D5758E5D7E36}"/>
              </a:ext>
            </a:extLst>
          </p:cNvPr>
          <p:cNvGraphicFramePr>
            <a:graphicFrameLocks noGrp="1"/>
          </p:cNvGraphicFramePr>
          <p:nvPr>
            <p:extLst>
              <p:ext uri="{D42A27DB-BD31-4B8C-83A1-F6EECF244321}">
                <p14:modId xmlns:p14="http://schemas.microsoft.com/office/powerpoint/2010/main" val="346172288"/>
              </p:ext>
            </p:extLst>
          </p:nvPr>
        </p:nvGraphicFramePr>
        <p:xfrm>
          <a:off x="1328928" y="520256"/>
          <a:ext cx="9217152" cy="5532120"/>
        </p:xfrm>
        <a:graphic>
          <a:graphicData uri="http://schemas.openxmlformats.org/drawingml/2006/table">
            <a:tbl>
              <a:tblPr>
                <a:tableStyleId>{5C22544A-7EE6-4342-B048-85BDC9FD1C3A}</a:tableStyleId>
              </a:tblPr>
              <a:tblGrid>
                <a:gridCol w="279419">
                  <a:extLst>
                    <a:ext uri="{9D8B030D-6E8A-4147-A177-3AD203B41FA5}">
                      <a16:colId xmlns:a16="http://schemas.microsoft.com/office/drawing/2014/main" val="202106926"/>
                    </a:ext>
                  </a:extLst>
                </a:gridCol>
                <a:gridCol w="279419">
                  <a:extLst>
                    <a:ext uri="{9D8B030D-6E8A-4147-A177-3AD203B41FA5}">
                      <a16:colId xmlns:a16="http://schemas.microsoft.com/office/drawing/2014/main" val="2965955220"/>
                    </a:ext>
                  </a:extLst>
                </a:gridCol>
                <a:gridCol w="2525927">
                  <a:extLst>
                    <a:ext uri="{9D8B030D-6E8A-4147-A177-3AD203B41FA5}">
                      <a16:colId xmlns:a16="http://schemas.microsoft.com/office/drawing/2014/main" val="2632096288"/>
                    </a:ext>
                  </a:extLst>
                </a:gridCol>
                <a:gridCol w="1081287">
                  <a:extLst>
                    <a:ext uri="{9D8B030D-6E8A-4147-A177-3AD203B41FA5}">
                      <a16:colId xmlns:a16="http://schemas.microsoft.com/office/drawing/2014/main" val="1264994511"/>
                    </a:ext>
                  </a:extLst>
                </a:gridCol>
                <a:gridCol w="337902">
                  <a:extLst>
                    <a:ext uri="{9D8B030D-6E8A-4147-A177-3AD203B41FA5}">
                      <a16:colId xmlns:a16="http://schemas.microsoft.com/office/drawing/2014/main" val="3157796300"/>
                    </a:ext>
                  </a:extLst>
                </a:gridCol>
                <a:gridCol w="304111">
                  <a:extLst>
                    <a:ext uri="{9D8B030D-6E8A-4147-A177-3AD203B41FA5}">
                      <a16:colId xmlns:a16="http://schemas.microsoft.com/office/drawing/2014/main" val="81026703"/>
                    </a:ext>
                  </a:extLst>
                </a:gridCol>
                <a:gridCol w="50146">
                  <a:extLst>
                    <a:ext uri="{9D8B030D-6E8A-4147-A177-3AD203B41FA5}">
                      <a16:colId xmlns:a16="http://schemas.microsoft.com/office/drawing/2014/main" val="1188976791"/>
                    </a:ext>
                  </a:extLst>
                </a:gridCol>
                <a:gridCol w="2353348">
                  <a:extLst>
                    <a:ext uri="{9D8B030D-6E8A-4147-A177-3AD203B41FA5}">
                      <a16:colId xmlns:a16="http://schemas.microsoft.com/office/drawing/2014/main" val="3092423325"/>
                    </a:ext>
                  </a:extLst>
                </a:gridCol>
                <a:gridCol w="2005593">
                  <a:extLst>
                    <a:ext uri="{9D8B030D-6E8A-4147-A177-3AD203B41FA5}">
                      <a16:colId xmlns:a16="http://schemas.microsoft.com/office/drawing/2014/main" val="3355365081"/>
                    </a:ext>
                  </a:extLst>
                </a:gridCol>
              </a:tblGrid>
              <a:tr h="182880">
                <a:tc gridSpan="9">
                  <a:txBody>
                    <a:bodyPr/>
                    <a:lstStyle/>
                    <a:p>
                      <a:pPr algn="ctr" fontAlgn="b"/>
                      <a:r>
                        <a:rPr lang="pt-BR" sz="1600" b="1" u="none" strike="noStrike" dirty="0">
                          <a:effectLst/>
                          <a:latin typeface="Times New Roman" panose="02020603050405020304" pitchFamily="18" charset="0"/>
                          <a:cs typeface="Times New Roman" panose="02020603050405020304" pitchFamily="18" charset="0"/>
                        </a:rPr>
                        <a:t>BALANÇO PATRIMONIAL</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2902011262"/>
                  </a:ext>
                </a:extLst>
              </a:tr>
              <a:tr h="182880">
                <a:tc gridSpan="3">
                  <a:txBody>
                    <a:bodyPr/>
                    <a:lstStyle/>
                    <a:p>
                      <a:pPr algn="l" fontAlgn="b"/>
                      <a:r>
                        <a:rPr lang="pt-BR" sz="1600" u="none" strike="noStrike" dirty="0">
                          <a:effectLst/>
                          <a:latin typeface="Times New Roman" panose="02020603050405020304" pitchFamily="18" charset="0"/>
                          <a:cs typeface="Times New Roman" panose="02020603050405020304" pitchFamily="18" charset="0"/>
                        </a:rPr>
                        <a:t>ATIVO</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pt-BR"/>
                    </a:p>
                  </a:txBody>
                  <a:tcPr/>
                </a:tc>
                <a:tc hMerge="1">
                  <a:txBody>
                    <a:bodyPr/>
                    <a:lstStyle/>
                    <a:p>
                      <a:endParaRPr lang="pt-BR"/>
                    </a:p>
                  </a:txBody>
                  <a:tcPr/>
                </a:tc>
                <a:tc>
                  <a:txBody>
                    <a:bodyPr/>
                    <a:lstStyle/>
                    <a:p>
                      <a:pPr algn="l" fontAlgn="b"/>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4">
                  <a:txBody>
                    <a:bodyPr/>
                    <a:lstStyle/>
                    <a:p>
                      <a:pPr algn="l" fontAlgn="b"/>
                      <a:r>
                        <a:rPr lang="pt-BR" sz="1600" u="none" strike="noStrike" dirty="0">
                          <a:effectLst/>
                          <a:latin typeface="Times New Roman" panose="02020603050405020304" pitchFamily="18" charset="0"/>
                          <a:cs typeface="Times New Roman" panose="02020603050405020304" pitchFamily="18" charset="0"/>
                        </a:rPr>
                        <a:t>PASSIVO</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938528375"/>
                  </a:ext>
                </a:extLst>
              </a:tr>
              <a:tr h="182880">
                <a:tc gridSpan="3">
                  <a:txBody>
                    <a:bodyPr/>
                    <a:lstStyle/>
                    <a:p>
                      <a:pPr algn="l" fontAlgn="b"/>
                      <a:r>
                        <a:rPr lang="pt-BR" sz="1600" b="1" u="none" strike="noStrike" dirty="0">
                          <a:effectLst/>
                          <a:latin typeface="Times New Roman" panose="02020603050405020304" pitchFamily="18" charset="0"/>
                          <a:cs typeface="Times New Roman" panose="02020603050405020304" pitchFamily="18" charset="0"/>
                        </a:rPr>
                        <a:t>Ativo Circulante</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pt-BR"/>
                    </a:p>
                  </a:txBody>
                  <a:tcPr/>
                </a:tc>
                <a:tc hMerge="1">
                  <a:txBody>
                    <a:bodyPr/>
                    <a:lstStyle/>
                    <a:p>
                      <a:endParaRPr lang="pt-BR"/>
                    </a:p>
                  </a:txBody>
                  <a:tcPr/>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247.530,00</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4">
                  <a:txBody>
                    <a:bodyPr/>
                    <a:lstStyle/>
                    <a:p>
                      <a:pPr algn="l" fontAlgn="b"/>
                      <a:r>
                        <a:rPr lang="pt-BR" sz="1600" b="1" u="none" strike="noStrike" dirty="0">
                          <a:effectLst/>
                          <a:latin typeface="Times New Roman" panose="02020603050405020304" pitchFamily="18" charset="0"/>
                          <a:cs typeface="Times New Roman" panose="02020603050405020304" pitchFamily="18" charset="0"/>
                        </a:rPr>
                        <a:t>Passivo Circulante</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90.365,40</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553922796"/>
                  </a:ext>
                </a:extLst>
              </a:tr>
              <a:tr h="182880">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2">
                  <a:txBody>
                    <a:bodyPr/>
                    <a:lstStyle/>
                    <a:p>
                      <a:pPr algn="l" fontAlgn="b"/>
                      <a:r>
                        <a:rPr lang="pt-BR" sz="1600" b="1" u="none" strike="noStrike" dirty="0">
                          <a:effectLst/>
                          <a:latin typeface="Times New Roman" panose="02020603050405020304" pitchFamily="18" charset="0"/>
                          <a:cs typeface="Times New Roman" panose="02020603050405020304" pitchFamily="18" charset="0"/>
                        </a:rPr>
                        <a:t>Caixa e Equivalentes </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pt-BR"/>
                    </a:p>
                  </a:txBody>
                  <a:tcPr/>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187.530,00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3">
                  <a:txBody>
                    <a:bodyPr/>
                    <a:lstStyle/>
                    <a:p>
                      <a:pPr algn="l" fontAlgn="b"/>
                      <a:r>
                        <a:rPr lang="pt-BR" sz="1600" b="1" u="none" strike="noStrike" dirty="0">
                          <a:effectLst/>
                          <a:latin typeface="Times New Roman" panose="02020603050405020304" pitchFamily="18" charset="0"/>
                          <a:cs typeface="Times New Roman" panose="02020603050405020304" pitchFamily="18" charset="0"/>
                        </a:rPr>
                        <a:t>Obrigações Trabalhistas</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pt-BR"/>
                    </a:p>
                  </a:txBody>
                  <a:tcPr/>
                </a:tc>
                <a:tc hMerge="1">
                  <a:txBody>
                    <a:bodyPr/>
                    <a:lstStyle/>
                    <a:p>
                      <a:endParaRPr lang="pt-BR"/>
                    </a:p>
                  </a:txBody>
                  <a:tcPr/>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30.000,00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109667076"/>
                  </a:ext>
                </a:extLst>
              </a:tr>
              <a:tr h="182880">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pt-BR" sz="1600" u="none" strike="noStrike" dirty="0">
                          <a:effectLst/>
                          <a:latin typeface="Times New Roman" panose="02020603050405020304" pitchFamily="18" charset="0"/>
                          <a:cs typeface="Times New Roman" panose="02020603050405020304" pitchFamily="18" charset="0"/>
                        </a:rPr>
                        <a:t>Caixa</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6.280,00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2">
                  <a:txBody>
                    <a:bodyPr/>
                    <a:lstStyle/>
                    <a:p>
                      <a:r>
                        <a:rPr lang="pt-BR" sz="1600" u="none" strike="noStrike" dirty="0">
                          <a:effectLst/>
                          <a:latin typeface="Times New Roman" panose="02020603050405020304" pitchFamily="18" charset="0"/>
                          <a:cs typeface="Times New Roman" panose="02020603050405020304" pitchFamily="18" charset="0"/>
                        </a:rPr>
                        <a:t>Salários a Pagar</a:t>
                      </a:r>
                      <a:endParaRPr lang="pt-BR" sz="1600" dirty="0"/>
                    </a:p>
                  </a:txBody>
                  <a:tcPr marL="7620" marR="7620" marT="7620" marB="0" anchor="b"/>
                </a:tc>
                <a:tc hMerge="1">
                  <a:txBody>
                    <a:bodyPr/>
                    <a:lstStyle/>
                    <a:p>
                      <a:endParaRPr lang="pt-BR"/>
                    </a:p>
                  </a:txBody>
                  <a:tcPr/>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30.000,00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496867349"/>
                  </a:ext>
                </a:extLst>
              </a:tr>
              <a:tr h="182880">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pt-BR" sz="1600" u="none" strike="noStrike">
                          <a:effectLst/>
                          <a:latin typeface="Times New Roman" panose="02020603050405020304" pitchFamily="18" charset="0"/>
                          <a:cs typeface="Times New Roman" panose="02020603050405020304" pitchFamily="18" charset="0"/>
                        </a:rPr>
                        <a:t>Banco Centro Oeste</a:t>
                      </a:r>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181.250,00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3">
                  <a:txBody>
                    <a:bodyPr/>
                    <a:lstStyle/>
                    <a:p>
                      <a:pPr algn="l" fontAlgn="b"/>
                      <a:r>
                        <a:rPr lang="pt-BR" sz="1600" b="1" u="none" strike="noStrike" dirty="0">
                          <a:effectLst/>
                          <a:latin typeface="Times New Roman" panose="02020603050405020304" pitchFamily="18" charset="0"/>
                          <a:cs typeface="Times New Roman" panose="02020603050405020304" pitchFamily="18" charset="0"/>
                        </a:rPr>
                        <a:t>Contas a Pagar</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pt-BR"/>
                    </a:p>
                  </a:txBody>
                  <a:tcPr/>
                </a:tc>
                <a:tc hMerge="1">
                  <a:txBody>
                    <a:bodyPr/>
                    <a:lstStyle/>
                    <a:p>
                      <a:endParaRPr lang="pt-BR"/>
                    </a:p>
                  </a:txBody>
                  <a:tcPr/>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45.400,00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007509652"/>
                  </a:ext>
                </a:extLst>
              </a:tr>
              <a:tr h="182880">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2">
                  <a:txBody>
                    <a:bodyPr/>
                    <a:lstStyle/>
                    <a:p>
                      <a:pPr algn="l" fontAlgn="b"/>
                      <a:r>
                        <a:rPr lang="pt-BR" sz="1600" b="1" u="none" strike="noStrike" dirty="0">
                          <a:effectLst/>
                          <a:latin typeface="Times New Roman" panose="02020603050405020304" pitchFamily="18" charset="0"/>
                          <a:cs typeface="Times New Roman" panose="02020603050405020304" pitchFamily="18" charset="0"/>
                        </a:rPr>
                        <a:t>Estoques</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pt-BR"/>
                    </a:p>
                  </a:txBody>
                  <a:tcPr/>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60.000,00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2">
                  <a:txBody>
                    <a:bodyPr/>
                    <a:lstStyle/>
                    <a:p>
                      <a:r>
                        <a:rPr lang="pt-BR" sz="1600" u="none" strike="noStrike">
                          <a:effectLst/>
                          <a:latin typeface="Times New Roman" panose="02020603050405020304" pitchFamily="18" charset="0"/>
                          <a:cs typeface="Times New Roman" panose="02020603050405020304" pitchFamily="18" charset="0"/>
                        </a:rPr>
                        <a:t>Fornecedores</a:t>
                      </a:r>
                      <a:endParaRPr lang="pt-BR" sz="1600"/>
                    </a:p>
                  </a:txBody>
                  <a:tcPr marL="7620" marR="7620" marT="7620" marB="0" anchor="b"/>
                </a:tc>
                <a:tc hMerge="1">
                  <a:txBody>
                    <a:bodyPr/>
                    <a:lstStyle/>
                    <a:p>
                      <a:endParaRPr lang="pt-BR"/>
                    </a:p>
                  </a:txBody>
                  <a:tcPr/>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40.000,00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293885339"/>
                  </a:ext>
                </a:extLst>
              </a:tr>
              <a:tr h="182880">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pt-BR" sz="1600" u="none" strike="noStrike">
                          <a:effectLst/>
                          <a:latin typeface="Times New Roman" panose="02020603050405020304" pitchFamily="18" charset="0"/>
                          <a:cs typeface="Times New Roman" panose="02020603050405020304" pitchFamily="18" charset="0"/>
                        </a:rPr>
                        <a:t>Estoques de Mercadorias</a:t>
                      </a:r>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60.000,00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2">
                  <a:txBody>
                    <a:bodyPr/>
                    <a:lstStyle/>
                    <a:p>
                      <a:r>
                        <a:rPr lang="pt-BR" sz="1600" u="none" strike="noStrike" dirty="0">
                          <a:effectLst/>
                          <a:latin typeface="Times New Roman" panose="02020603050405020304" pitchFamily="18" charset="0"/>
                          <a:cs typeface="Times New Roman" panose="02020603050405020304" pitchFamily="18" charset="0"/>
                        </a:rPr>
                        <a:t>Duplicatas a Pagar</a:t>
                      </a:r>
                      <a:endParaRPr lang="pt-BR" sz="1600" dirty="0"/>
                    </a:p>
                  </a:txBody>
                  <a:tcPr marL="7620" marR="7620" marT="7620" marB="0" anchor="b"/>
                </a:tc>
                <a:tc hMerge="1">
                  <a:txBody>
                    <a:bodyPr/>
                    <a:lstStyle/>
                    <a:p>
                      <a:endParaRPr lang="pt-BR"/>
                    </a:p>
                  </a:txBody>
                  <a:tcPr/>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5.400,00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344106352"/>
                  </a:ext>
                </a:extLst>
              </a:tr>
              <a:tr h="182880">
                <a:tc gridSpan="3">
                  <a:txBody>
                    <a:bodyPr/>
                    <a:lstStyle/>
                    <a:p>
                      <a:pPr algn="l" fontAlgn="b"/>
                      <a:r>
                        <a:rPr lang="pt-BR" sz="1600" b="1" u="none" strike="noStrike" dirty="0">
                          <a:effectLst/>
                          <a:latin typeface="Times New Roman" panose="02020603050405020304" pitchFamily="18" charset="0"/>
                          <a:cs typeface="Times New Roman" panose="02020603050405020304" pitchFamily="18" charset="0"/>
                        </a:rPr>
                        <a:t>Ativo Não Circulante</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pt-BR"/>
                    </a:p>
                  </a:txBody>
                  <a:tcPr/>
                </a:tc>
                <a:tc hMerge="1">
                  <a:txBody>
                    <a:bodyPr/>
                    <a:lstStyle/>
                    <a:p>
                      <a:endParaRPr lang="pt-BR"/>
                    </a:p>
                  </a:txBody>
                  <a:tcPr/>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65.400,00</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3">
                  <a:txBody>
                    <a:bodyPr/>
                    <a:lstStyle/>
                    <a:p>
                      <a:pPr algn="l" fontAlgn="b"/>
                      <a:r>
                        <a:rPr lang="pt-BR" sz="1600" b="1" u="none" strike="noStrike" dirty="0">
                          <a:effectLst/>
                          <a:latin typeface="Times New Roman" panose="02020603050405020304" pitchFamily="18" charset="0"/>
                          <a:cs typeface="Times New Roman" panose="02020603050405020304" pitchFamily="18" charset="0"/>
                        </a:rPr>
                        <a:t>Obrigações Tributárias</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pt-BR"/>
                    </a:p>
                  </a:txBody>
                  <a:tcPr/>
                </a:tc>
                <a:tc hMerge="1">
                  <a:txBody>
                    <a:bodyPr/>
                    <a:lstStyle/>
                    <a:p>
                      <a:endParaRPr lang="pt-BR"/>
                    </a:p>
                  </a:txBody>
                  <a:tcPr/>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4.207,20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196060521"/>
                  </a:ext>
                </a:extLst>
              </a:tr>
              <a:tr h="182880">
                <a:tc>
                  <a:txBody>
                    <a:bodyPr/>
                    <a:lstStyle/>
                    <a:p>
                      <a:pPr algn="l" fontAlgn="b"/>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2">
                  <a:txBody>
                    <a:bodyPr/>
                    <a:lstStyle/>
                    <a:p>
                      <a:pPr algn="l" fontAlgn="b"/>
                      <a:r>
                        <a:rPr lang="pt-BR" sz="1600" b="1" u="none" strike="noStrike" dirty="0">
                          <a:effectLst/>
                          <a:latin typeface="Times New Roman" panose="02020603050405020304" pitchFamily="18" charset="0"/>
                          <a:cs typeface="Times New Roman" panose="02020603050405020304" pitchFamily="18" charset="0"/>
                        </a:rPr>
                        <a:t>Imobilizado</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pt-BR"/>
                    </a:p>
                  </a:txBody>
                  <a:tcPr/>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65.400,00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2">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pt-BR"/>
                    </a:p>
                  </a:txBody>
                  <a:tcPr/>
                </a:tc>
                <a:tc>
                  <a:txBody>
                    <a:bodyPr/>
                    <a:lstStyle/>
                    <a:p>
                      <a:pPr algn="l" fontAlgn="b"/>
                      <a:r>
                        <a:rPr lang="pt-BR" sz="1600" u="none" strike="noStrike">
                          <a:effectLst/>
                          <a:latin typeface="Times New Roman" panose="02020603050405020304" pitchFamily="18" charset="0"/>
                          <a:cs typeface="Times New Roman" panose="02020603050405020304" pitchFamily="18" charset="0"/>
                        </a:rPr>
                        <a:t>IRPJ a Recolher</a:t>
                      </a:r>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2.629,50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181205423"/>
                  </a:ext>
                </a:extLst>
              </a:tr>
              <a:tr h="212788">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pt-BR" sz="1600" u="none" strike="noStrike">
                          <a:effectLst/>
                          <a:latin typeface="Times New Roman" panose="02020603050405020304" pitchFamily="18" charset="0"/>
                          <a:cs typeface="Times New Roman" panose="02020603050405020304" pitchFamily="18" charset="0"/>
                        </a:rPr>
                        <a:t>Móveis e Utensílios</a:t>
                      </a:r>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45.400,00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2">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pt-BR"/>
                    </a:p>
                  </a:txBody>
                  <a:tcPr/>
                </a:tc>
                <a:tc>
                  <a:txBody>
                    <a:bodyPr/>
                    <a:lstStyle/>
                    <a:p>
                      <a:pPr algn="l" fontAlgn="b"/>
                      <a:r>
                        <a:rPr lang="pt-BR" sz="1600" u="none" strike="noStrike" dirty="0">
                          <a:effectLst/>
                          <a:latin typeface="Times New Roman" panose="02020603050405020304" pitchFamily="18" charset="0"/>
                          <a:cs typeface="Times New Roman" panose="02020603050405020304" pitchFamily="18" charset="0"/>
                        </a:rPr>
                        <a:t>CSLL a Recolher</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1.577,70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433012102"/>
                  </a:ext>
                </a:extLst>
              </a:tr>
              <a:tr h="182880">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pt-BR" sz="1600" u="none" strike="noStrike">
                          <a:effectLst/>
                          <a:latin typeface="Times New Roman" panose="02020603050405020304" pitchFamily="18" charset="0"/>
                          <a:cs typeface="Times New Roman" panose="02020603050405020304" pitchFamily="18" charset="0"/>
                        </a:rPr>
                        <a:t>Computadores e Periféricos</a:t>
                      </a:r>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20.000,00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3">
                  <a:txBody>
                    <a:bodyPr/>
                    <a:lstStyle/>
                    <a:p>
                      <a:pPr algn="l" fontAlgn="b"/>
                      <a:r>
                        <a:rPr lang="pt-BR" sz="1600" b="1" u="none" strike="noStrike" dirty="0">
                          <a:effectLst/>
                          <a:latin typeface="Times New Roman" panose="02020603050405020304" pitchFamily="18" charset="0"/>
                          <a:cs typeface="Times New Roman" panose="02020603050405020304" pitchFamily="18" charset="0"/>
                        </a:rPr>
                        <a:t>Dividendos a distribuir</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hMerge="1">
                  <a:txBody>
                    <a:bodyPr/>
                    <a:lstStyle/>
                    <a:p>
                      <a:endParaRPr lang="pt-BR"/>
                    </a:p>
                  </a:txBody>
                  <a:tcPr/>
                </a:tc>
                <a:tc hMerge="1">
                  <a:txBody>
                    <a:bodyPr/>
                    <a:lstStyle/>
                    <a:p>
                      <a:endParaRPr lang="pt-BR"/>
                    </a:p>
                  </a:txBody>
                  <a:tcPr/>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10.758,20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564183669"/>
                  </a:ext>
                </a:extLst>
              </a:tr>
              <a:tr h="182880">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2">
                  <a:txBody>
                    <a:bodyPr/>
                    <a:lstStyle/>
                    <a:p>
                      <a:r>
                        <a:rPr lang="pt-BR" sz="1600" u="none" strike="noStrike" dirty="0">
                          <a:effectLst/>
                          <a:latin typeface="Times New Roman" panose="02020603050405020304" pitchFamily="18" charset="0"/>
                          <a:cs typeface="Times New Roman" panose="02020603050405020304" pitchFamily="18" charset="0"/>
                        </a:rPr>
                        <a:t>Dividendos a distribuir</a:t>
                      </a:r>
                      <a:endParaRPr lang="pt-BR" sz="1600" dirty="0"/>
                    </a:p>
                  </a:txBody>
                  <a:tcPr marL="7620" marR="7620" marT="7620" marB="0" anchor="b"/>
                </a:tc>
                <a:tc hMerge="1">
                  <a:txBody>
                    <a:bodyPr/>
                    <a:lstStyle/>
                    <a:p>
                      <a:endParaRPr lang="pt-BR"/>
                    </a:p>
                  </a:txBody>
                  <a:tcPr/>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10.758,20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153030872"/>
                  </a:ext>
                </a:extLst>
              </a:tr>
              <a:tr h="182880">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4">
                  <a:txBody>
                    <a:bodyPr/>
                    <a:lstStyle/>
                    <a:p>
                      <a:pPr algn="l" fontAlgn="b"/>
                      <a:r>
                        <a:rPr lang="pt-BR" sz="1600" b="1" u="none" strike="noStrike" dirty="0">
                          <a:effectLst/>
                          <a:latin typeface="Times New Roman" panose="02020603050405020304" pitchFamily="18" charset="0"/>
                          <a:cs typeface="Times New Roman" panose="02020603050405020304" pitchFamily="18" charset="0"/>
                        </a:rPr>
                        <a:t>Passivo Não Circulante</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0,00</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054373897"/>
                  </a:ext>
                </a:extLst>
              </a:tr>
              <a:tr h="182880">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4">
                  <a:txBody>
                    <a:bodyPr/>
                    <a:lstStyle/>
                    <a:p>
                      <a:pPr algn="l" fontAlgn="b"/>
                      <a:r>
                        <a:rPr lang="pt-BR" sz="1600" b="1" u="none" strike="noStrike" dirty="0">
                          <a:effectLst/>
                          <a:latin typeface="Times New Roman" panose="02020603050405020304" pitchFamily="18" charset="0"/>
                          <a:cs typeface="Times New Roman" panose="02020603050405020304" pitchFamily="18" charset="0"/>
                        </a:rPr>
                        <a:t>Patrimônio Líquido</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222.564,60</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965256579"/>
                  </a:ext>
                </a:extLst>
              </a:tr>
              <a:tr h="182880">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3">
                  <a:txBody>
                    <a:bodyPr/>
                    <a:lstStyle/>
                    <a:p>
                      <a:pPr algn="l" fontAlgn="b"/>
                      <a:r>
                        <a:rPr lang="pt-BR" sz="1600" u="none" strike="noStrike" dirty="0">
                          <a:effectLst/>
                          <a:latin typeface="Times New Roman" panose="02020603050405020304" pitchFamily="18" charset="0"/>
                          <a:cs typeface="Times New Roman" panose="02020603050405020304" pitchFamily="18" charset="0"/>
                        </a:rPr>
                        <a:t>Capital</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pPr algn="l" fontAlgn="b"/>
                      <a:endParaRPr lang="pt-BR"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pPr algn="l" fontAlgn="b"/>
                      <a:endParaRPr lang="pt-BR"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220.000,00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107954639"/>
                  </a:ext>
                </a:extLst>
              </a:tr>
              <a:tr h="182880">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2">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pPr algn="l" fontAlgn="b"/>
                      <a:endParaRPr lang="pt-BR"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pt-BR" sz="1600" u="none" strike="noStrike">
                          <a:effectLst/>
                          <a:latin typeface="Times New Roman" panose="02020603050405020304" pitchFamily="18" charset="0"/>
                          <a:cs typeface="Times New Roman" panose="02020603050405020304" pitchFamily="18" charset="0"/>
                        </a:rPr>
                        <a:t>Capital Social</a:t>
                      </a:r>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300.000,00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59146825"/>
                  </a:ext>
                </a:extLst>
              </a:tr>
              <a:tr h="182880">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2">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pPr algn="l" fontAlgn="b"/>
                      <a:endParaRPr lang="pt-BR"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pt-BR" sz="1600" u="none" strike="noStrike" dirty="0">
                          <a:effectLst/>
                          <a:latin typeface="Times New Roman" panose="02020603050405020304" pitchFamily="18" charset="0"/>
                          <a:cs typeface="Times New Roman" panose="02020603050405020304" pitchFamily="18" charset="0"/>
                        </a:rPr>
                        <a:t>(-) Capital a Integralizar</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-80.000,00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235348400"/>
                  </a:ext>
                </a:extLst>
              </a:tr>
              <a:tr h="182880">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3">
                  <a:txBody>
                    <a:bodyPr/>
                    <a:lstStyle/>
                    <a:p>
                      <a:pPr algn="l" fontAlgn="b"/>
                      <a:r>
                        <a:rPr lang="pt-BR" sz="1600" u="none" strike="noStrike">
                          <a:effectLst/>
                          <a:latin typeface="Times New Roman" panose="02020603050405020304" pitchFamily="18" charset="0"/>
                          <a:cs typeface="Times New Roman" panose="02020603050405020304" pitchFamily="18" charset="0"/>
                        </a:rPr>
                        <a:t>Reservas de Lucros</a:t>
                      </a:r>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pPr algn="l" fontAlgn="b"/>
                      <a:endParaRPr lang="pt-BR"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pPr algn="l" fontAlgn="b"/>
                      <a:endParaRPr lang="pt-BR"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2.564,60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910905904"/>
                  </a:ext>
                </a:extLst>
              </a:tr>
              <a:tr h="182880">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2">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pPr algn="l" fontAlgn="b"/>
                      <a:endParaRPr lang="pt-BR"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pt-BR" sz="1600" u="none" strike="noStrike">
                          <a:effectLst/>
                          <a:latin typeface="Times New Roman" panose="02020603050405020304" pitchFamily="18" charset="0"/>
                          <a:cs typeface="Times New Roman" panose="02020603050405020304" pitchFamily="18" charset="0"/>
                        </a:rPr>
                        <a:t>Reservas de Legal</a:t>
                      </a:r>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666,10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12342966"/>
                  </a:ext>
                </a:extLst>
              </a:tr>
              <a:tr h="182880">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pt-B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2">
                  <a:txBody>
                    <a:bodyPr/>
                    <a:lstStyle/>
                    <a:p>
                      <a:pPr algn="l" fontAlgn="b"/>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pPr algn="l" fontAlgn="b"/>
                      <a:endParaRPr lang="pt-BR"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pt-BR" sz="1600" u="none" strike="noStrike" dirty="0">
                          <a:effectLst/>
                          <a:latin typeface="Times New Roman" panose="02020603050405020304" pitchFamily="18" charset="0"/>
                          <a:cs typeface="Times New Roman" panose="02020603050405020304" pitchFamily="18" charset="0"/>
                        </a:rPr>
                        <a:t>Reservas de estatutária</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pt-BR" sz="1600" u="none" strike="noStrike" dirty="0">
                          <a:effectLst/>
                          <a:latin typeface="Times New Roman" panose="02020603050405020304" pitchFamily="18" charset="0"/>
                          <a:cs typeface="Times New Roman" panose="02020603050405020304" pitchFamily="18" charset="0"/>
                        </a:rPr>
                        <a:t>1.898,50</a:t>
                      </a:r>
                      <a:endParaRPr lang="pt-B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10503730"/>
                  </a:ext>
                </a:extLst>
              </a:tr>
              <a:tr h="182880">
                <a:tc gridSpan="3">
                  <a:txBody>
                    <a:bodyPr/>
                    <a:lstStyle/>
                    <a:p>
                      <a:pPr algn="l" fontAlgn="b"/>
                      <a:r>
                        <a:rPr lang="pt-BR" sz="1600" b="1" u="none" strike="noStrike" dirty="0">
                          <a:effectLst/>
                          <a:latin typeface="Times New Roman" panose="02020603050405020304" pitchFamily="18" charset="0"/>
                          <a:cs typeface="Times New Roman" panose="02020603050405020304" pitchFamily="18" charset="0"/>
                        </a:rPr>
                        <a:t>TOTAL DO ATIVO</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pt-BR"/>
                    </a:p>
                  </a:txBody>
                  <a:tcPr/>
                </a:tc>
                <a:tc hMerge="1">
                  <a:txBody>
                    <a:bodyPr/>
                    <a:lstStyle/>
                    <a:p>
                      <a:endParaRPr lang="pt-BR"/>
                    </a:p>
                  </a:txBody>
                  <a:tcPr/>
                </a:tc>
                <a:tc>
                  <a:txBody>
                    <a:bodyPr/>
                    <a:lstStyle/>
                    <a:p>
                      <a:pPr algn="r" fontAlgn="b"/>
                      <a:r>
                        <a:rPr lang="pt-BR" sz="1600" b="1" u="none" strike="noStrike" dirty="0">
                          <a:effectLst/>
                          <a:latin typeface="Times New Roman" panose="02020603050405020304" pitchFamily="18" charset="0"/>
                          <a:cs typeface="Times New Roman" panose="02020603050405020304" pitchFamily="18" charset="0"/>
                        </a:rPr>
                        <a:t>312.930,00</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4">
                  <a:txBody>
                    <a:bodyPr/>
                    <a:lstStyle/>
                    <a:p>
                      <a:pPr algn="l" fontAlgn="b"/>
                      <a:r>
                        <a:rPr lang="pt-BR" sz="1600" b="1" u="none" strike="noStrike" dirty="0">
                          <a:effectLst/>
                          <a:latin typeface="Times New Roman" panose="02020603050405020304" pitchFamily="18" charset="0"/>
                          <a:cs typeface="Times New Roman" panose="02020603050405020304" pitchFamily="18" charset="0"/>
                        </a:rPr>
                        <a:t>TOTAL DO PASSIVO</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r" fontAlgn="b"/>
                      <a:r>
                        <a:rPr lang="pt-BR" sz="1600" b="1" u="none" strike="noStrike" dirty="0">
                          <a:effectLst/>
                          <a:latin typeface="Times New Roman" panose="02020603050405020304" pitchFamily="18" charset="0"/>
                          <a:cs typeface="Times New Roman" panose="02020603050405020304" pitchFamily="18" charset="0"/>
                        </a:rPr>
                        <a:t>312.930,00</a:t>
                      </a:r>
                      <a:endParaRPr lang="pt-B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909317669"/>
                  </a:ext>
                </a:extLst>
              </a:tr>
            </a:tbl>
          </a:graphicData>
        </a:graphic>
      </p:graphicFrame>
    </p:spTree>
    <p:extLst>
      <p:ext uri="{BB962C8B-B14F-4D97-AF65-F5344CB8AC3E}">
        <p14:creationId xmlns:p14="http://schemas.microsoft.com/office/powerpoint/2010/main" val="1380749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effectLst/>
                <a:latin typeface="Times New Roman" panose="02020603050405020304" pitchFamily="18" charset="0"/>
                <a:ea typeface="Calibri" panose="020F0502020204030204" pitchFamily="34" charset="0"/>
                <a:cs typeface="Times New Roman" panose="02020603050405020304" pitchFamily="18" charset="0"/>
              </a:rPr>
              <a:t>Regimes de Tributação  </a:t>
            </a:r>
          </a:p>
        </p:txBody>
      </p:sp>
      <p:sp>
        <p:nvSpPr>
          <p:cNvPr id="7" name="CaixaDeTexto 6">
            <a:extLst>
              <a:ext uri="{FF2B5EF4-FFF2-40B4-BE49-F238E27FC236}">
                <a16:creationId xmlns:a16="http://schemas.microsoft.com/office/drawing/2014/main" id="{CC43C746-64FF-4697-9FEB-8057DBAB19FA}"/>
              </a:ext>
            </a:extLst>
          </p:cNvPr>
          <p:cNvSpPr txBox="1"/>
          <p:nvPr/>
        </p:nvSpPr>
        <p:spPr>
          <a:xfrm>
            <a:off x="5230368" y="1322957"/>
            <a:ext cx="6730210" cy="5016758"/>
          </a:xfrm>
          <a:prstGeom prst="rect">
            <a:avLst/>
          </a:prstGeom>
          <a:noFill/>
        </p:spPr>
        <p:txBody>
          <a:bodyPr wrap="square" rtlCol="0">
            <a:spAutoFit/>
          </a:bodyPr>
          <a:lstStyle/>
          <a:p>
            <a:pPr algn="ctr" fontAlgn="base"/>
            <a:endParaRPr lang="pt-BR" sz="2000" i="0" dirty="0">
              <a:effectLst/>
              <a:latin typeface="Times New Roman" panose="02020603050405020304" pitchFamily="18" charset="0"/>
              <a:cs typeface="Times New Roman" panose="02020603050405020304" pitchFamily="18" charset="0"/>
            </a:endParaRPr>
          </a:p>
          <a:p>
            <a:pPr algn="ctr" fontAlgn="base"/>
            <a:r>
              <a:rPr lang="pt-BR" sz="2000" b="1" i="0" dirty="0">
                <a:effectLst/>
                <a:latin typeface="Times New Roman" panose="02020603050405020304" pitchFamily="18" charset="0"/>
                <a:cs typeface="Times New Roman" panose="02020603050405020304" pitchFamily="18" charset="0"/>
              </a:rPr>
              <a:t>Regime de tributação</a:t>
            </a:r>
            <a:r>
              <a:rPr lang="pt-BR" sz="2000" i="0" dirty="0">
                <a:effectLst/>
                <a:latin typeface="Times New Roman" panose="02020603050405020304" pitchFamily="18" charset="0"/>
                <a:cs typeface="Times New Roman" panose="02020603050405020304" pitchFamily="18" charset="0"/>
              </a:rPr>
              <a:t> é o conjunto de leis que regem e regulamentam a cobrança em relação ao Imposto de Renda de Pessoa Jurídica (IRPJ) e a Contribuição Social sobre o Lucro Líquido (CSLL). Ele é definido conforme a quantidade da arrecadação, quanto ao tipo de atividade da empresa</a:t>
            </a:r>
            <a:r>
              <a:rPr lang="pt-BR" sz="2000" dirty="0">
                <a:latin typeface="Times New Roman" panose="02020603050405020304" pitchFamily="18" charset="0"/>
                <a:cs typeface="Times New Roman" panose="02020603050405020304" pitchFamily="18" charset="0"/>
              </a:rPr>
              <a:t> e </a:t>
            </a:r>
            <a:r>
              <a:rPr lang="pt-BR" sz="2000" i="0" dirty="0">
                <a:effectLst/>
                <a:latin typeface="Times New Roman" panose="02020603050405020304" pitchFamily="18" charset="0"/>
                <a:cs typeface="Times New Roman" panose="02020603050405020304" pitchFamily="18" charset="0"/>
              </a:rPr>
              <a:t>de acordo com as normas do Direito Tributário. </a:t>
            </a:r>
          </a:p>
          <a:p>
            <a:pPr algn="ctr" fontAlgn="base"/>
            <a:endParaRPr lang="pt-BR" sz="2000" dirty="0">
              <a:latin typeface="Times New Roman" panose="02020603050405020304" pitchFamily="18" charset="0"/>
              <a:cs typeface="Times New Roman" panose="02020603050405020304" pitchFamily="18" charset="0"/>
            </a:endParaRPr>
          </a:p>
          <a:p>
            <a:pPr algn="ctr" fontAlgn="base"/>
            <a:endParaRPr lang="pt-BR" sz="2000" i="0" dirty="0">
              <a:effectLst/>
              <a:latin typeface="Times New Roman" panose="02020603050405020304" pitchFamily="18" charset="0"/>
              <a:cs typeface="Times New Roman" panose="02020603050405020304" pitchFamily="18" charset="0"/>
            </a:endParaRPr>
          </a:p>
          <a:p>
            <a:pPr algn="ctr" fontAlgn="base"/>
            <a:endParaRPr lang="pt-BR" sz="2000" dirty="0">
              <a:latin typeface="Times New Roman" panose="02020603050405020304" pitchFamily="18" charset="0"/>
              <a:cs typeface="Times New Roman" panose="02020603050405020304" pitchFamily="18" charset="0"/>
            </a:endParaRPr>
          </a:p>
          <a:p>
            <a:pPr algn="ctr" fontAlgn="base"/>
            <a:r>
              <a:rPr lang="pt-BR" sz="2000" i="0" u="sng" dirty="0">
                <a:effectLst/>
                <a:latin typeface="Times New Roman" panose="02020603050405020304" pitchFamily="18" charset="0"/>
                <a:cs typeface="Times New Roman" panose="02020603050405020304" pitchFamily="18" charset="0"/>
              </a:rPr>
              <a:t>Atualmente, no Brasil, há 3 tipos de Regime Tributário, são eles: Lucro Real, Lucro Presumido e o Simples Nacional. Muitos acreditam que o MEI (Microempresário Individual) é um tipo de Regime Tributário, no entanto, ele só é uma regulamentação para o trabalhador autônomo e a sua tributação é regida pelo Simples Nacional. </a:t>
            </a:r>
            <a:endParaRPr lang="pt-BR" sz="2000" u="sng"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Imagem 2">
            <a:extLst>
              <a:ext uri="{FF2B5EF4-FFF2-40B4-BE49-F238E27FC236}">
                <a16:creationId xmlns:a16="http://schemas.microsoft.com/office/drawing/2014/main" id="{66BA3A04-F280-4B96-90C6-D73B025DF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422" y="1360932"/>
            <a:ext cx="4998946" cy="5173980"/>
          </a:xfrm>
          <a:prstGeom prst="rect">
            <a:avLst/>
          </a:prstGeom>
        </p:spPr>
      </p:pic>
    </p:spTree>
    <p:extLst>
      <p:ext uri="{BB962C8B-B14F-4D97-AF65-F5344CB8AC3E}">
        <p14:creationId xmlns:p14="http://schemas.microsoft.com/office/powerpoint/2010/main" val="1393024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base"/>
            <a:r>
              <a:rPr lang="pt-BR" sz="3500" b="1" i="0" dirty="0">
                <a:solidFill>
                  <a:schemeClr val="bg1"/>
                </a:solidFill>
                <a:effectLst/>
                <a:latin typeface="Times New Roman" panose="02020603050405020304" pitchFamily="18" charset="0"/>
                <a:cs typeface="Times New Roman" panose="02020603050405020304" pitchFamily="18" charset="0"/>
              </a:rPr>
              <a:t>Simples Nacional</a:t>
            </a:r>
          </a:p>
        </p:txBody>
      </p:sp>
      <p:sp>
        <p:nvSpPr>
          <p:cNvPr id="7" name="CaixaDeTexto 6">
            <a:extLst>
              <a:ext uri="{FF2B5EF4-FFF2-40B4-BE49-F238E27FC236}">
                <a16:creationId xmlns:a16="http://schemas.microsoft.com/office/drawing/2014/main" id="{CC43C746-64FF-4697-9FEB-8057DBAB19FA}"/>
              </a:ext>
            </a:extLst>
          </p:cNvPr>
          <p:cNvSpPr txBox="1"/>
          <p:nvPr/>
        </p:nvSpPr>
        <p:spPr>
          <a:xfrm>
            <a:off x="231422" y="1065375"/>
            <a:ext cx="11729156" cy="5632311"/>
          </a:xfrm>
          <a:prstGeom prst="rect">
            <a:avLst/>
          </a:prstGeom>
          <a:noFill/>
        </p:spPr>
        <p:txBody>
          <a:bodyPr wrap="square" rtlCol="0">
            <a:spAutoFit/>
          </a:bodyPr>
          <a:lstStyle/>
          <a:p>
            <a:pPr algn="ctr" fontAlgn="base"/>
            <a:r>
              <a:rPr lang="pt-BR" sz="2000" b="0" i="0" dirty="0">
                <a:effectLst/>
                <a:latin typeface="Times New Roman" panose="02020603050405020304" pitchFamily="18" charset="0"/>
                <a:cs typeface="Times New Roman" panose="02020603050405020304" pitchFamily="18" charset="0"/>
              </a:rPr>
              <a:t>Essa modalidade surgiu com a edição da Lei Complementar nº 123/2006. Ele é adotado pelas microempresas e empresas de pequeno porte. </a:t>
            </a:r>
            <a:r>
              <a:rPr lang="pt-BR" sz="2000" b="1" i="0" dirty="0">
                <a:effectLst/>
                <a:latin typeface="Times New Roman" panose="02020603050405020304" pitchFamily="18" charset="0"/>
                <a:cs typeface="Times New Roman" panose="02020603050405020304" pitchFamily="18" charset="0"/>
              </a:rPr>
              <a:t>Trata-se de um tipo facilitado e simplificado de arrecadação, que visa diminuir a carga tributária e a burocracia enfrentada pelas empresas, já que unifica oito espécies de tributos em uma só guia de pagamento — chamada de DAS - </a:t>
            </a:r>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Documento de Arrecadação do Simples Nacional</a:t>
            </a:r>
            <a:r>
              <a:rPr lang="pt-BR" sz="2000" b="1" i="0" dirty="0">
                <a:effectLst/>
                <a:latin typeface="Times New Roman" panose="02020603050405020304" pitchFamily="18" charset="0"/>
                <a:cs typeface="Times New Roman" panose="02020603050405020304" pitchFamily="18" charset="0"/>
              </a:rPr>
              <a:t>.</a:t>
            </a:r>
          </a:p>
          <a:p>
            <a:pPr algn="ctr" fontAlgn="base"/>
            <a:endParaRPr lang="pt-BR" sz="2000" dirty="0">
              <a:latin typeface="Times New Roman" panose="02020603050405020304" pitchFamily="18" charset="0"/>
              <a:cs typeface="Times New Roman" panose="02020603050405020304" pitchFamily="18" charset="0"/>
            </a:endParaRPr>
          </a:p>
          <a:p>
            <a:pPr algn="just" fontAlgn="base"/>
            <a:r>
              <a:rPr lang="pt-BR" sz="2000" b="0" i="0" dirty="0">
                <a:effectLst/>
                <a:latin typeface="Times New Roman" panose="02020603050405020304" pitchFamily="18" charset="0"/>
                <a:cs typeface="Times New Roman" panose="02020603050405020304" pitchFamily="18" charset="0"/>
              </a:rPr>
              <a:t> A alíquota é mais baixa e diferenciada, conforme o faturamento individual de cada empresa. Os tributos unificados pelo regime do Simples Nacional são:</a:t>
            </a:r>
          </a:p>
          <a:p>
            <a:pPr algn="just" fontAlgn="base"/>
            <a:r>
              <a:rPr lang="pt-BR" sz="2000" b="0" i="0" dirty="0">
                <a:effectLst/>
                <a:latin typeface="Times New Roman" panose="02020603050405020304" pitchFamily="18" charset="0"/>
                <a:cs typeface="Times New Roman" panose="02020603050405020304" pitchFamily="18" charset="0"/>
              </a:rPr>
              <a:t>– </a:t>
            </a:r>
            <a:r>
              <a:rPr lang="pt-BR" sz="2000" b="1" i="0" dirty="0">
                <a:effectLst/>
                <a:latin typeface="Times New Roman" panose="02020603050405020304" pitchFamily="18" charset="0"/>
                <a:cs typeface="Times New Roman" panose="02020603050405020304" pitchFamily="18" charset="0"/>
              </a:rPr>
              <a:t>No âmbito federal:</a:t>
            </a:r>
            <a:r>
              <a:rPr lang="pt-BR" sz="2000" b="0" i="0" dirty="0">
                <a:effectLst/>
                <a:latin typeface="Times New Roman" panose="02020603050405020304" pitchFamily="18" charset="0"/>
                <a:cs typeface="Times New Roman" panose="02020603050405020304" pitchFamily="18" charset="0"/>
              </a:rPr>
              <a:t> IRPJ, CSLL, IPI, PIS e </a:t>
            </a:r>
            <a:r>
              <a:rPr lang="pt-BR" sz="2000" b="0" i="0" dirty="0" err="1">
                <a:effectLst/>
                <a:latin typeface="Times New Roman" panose="02020603050405020304" pitchFamily="18" charset="0"/>
                <a:cs typeface="Times New Roman" panose="02020603050405020304" pitchFamily="18" charset="0"/>
              </a:rPr>
              <a:t>Cofins</a:t>
            </a:r>
            <a:r>
              <a:rPr lang="pt-BR" sz="2000" b="0" i="0" dirty="0">
                <a:effectLst/>
                <a:latin typeface="Times New Roman" panose="02020603050405020304" pitchFamily="18" charset="0"/>
                <a:cs typeface="Times New Roman" panose="02020603050405020304" pitchFamily="18" charset="0"/>
              </a:rPr>
              <a:t>;</a:t>
            </a:r>
          </a:p>
          <a:p>
            <a:pPr algn="just" fontAlgn="base"/>
            <a:r>
              <a:rPr lang="pt-BR" sz="2000" b="0" i="0" dirty="0">
                <a:effectLst/>
                <a:latin typeface="Times New Roman" panose="02020603050405020304" pitchFamily="18" charset="0"/>
                <a:cs typeface="Times New Roman" panose="02020603050405020304" pitchFamily="18" charset="0"/>
              </a:rPr>
              <a:t>– </a:t>
            </a:r>
            <a:r>
              <a:rPr lang="pt-BR" sz="2000" b="1" i="0" dirty="0">
                <a:effectLst/>
                <a:latin typeface="Times New Roman" panose="02020603050405020304" pitchFamily="18" charset="0"/>
                <a:cs typeface="Times New Roman" panose="02020603050405020304" pitchFamily="18" charset="0"/>
              </a:rPr>
              <a:t>No âmbito estadual:</a:t>
            </a:r>
            <a:r>
              <a:rPr lang="pt-BR" sz="2000" b="0" i="0" dirty="0">
                <a:effectLst/>
                <a:latin typeface="Times New Roman" panose="02020603050405020304" pitchFamily="18" charset="0"/>
                <a:cs typeface="Times New Roman" panose="02020603050405020304" pitchFamily="18" charset="0"/>
              </a:rPr>
              <a:t> ICMS;</a:t>
            </a:r>
          </a:p>
          <a:p>
            <a:pPr algn="just" fontAlgn="base"/>
            <a:r>
              <a:rPr lang="pt-BR" sz="2000" b="0" i="0" dirty="0">
                <a:effectLst/>
                <a:latin typeface="Times New Roman" panose="02020603050405020304" pitchFamily="18" charset="0"/>
                <a:cs typeface="Times New Roman" panose="02020603050405020304" pitchFamily="18" charset="0"/>
              </a:rPr>
              <a:t>– </a:t>
            </a:r>
            <a:r>
              <a:rPr lang="pt-BR" sz="2000" b="1" i="0" dirty="0">
                <a:effectLst/>
                <a:latin typeface="Times New Roman" panose="02020603050405020304" pitchFamily="18" charset="0"/>
                <a:cs typeface="Times New Roman" panose="02020603050405020304" pitchFamily="18" charset="0"/>
              </a:rPr>
              <a:t>No âmbito municipal:</a:t>
            </a:r>
            <a:r>
              <a:rPr lang="pt-BR" sz="2000" b="0" i="0" dirty="0">
                <a:effectLst/>
                <a:latin typeface="Times New Roman" panose="02020603050405020304" pitchFamily="18" charset="0"/>
                <a:cs typeface="Times New Roman" panose="02020603050405020304" pitchFamily="18" charset="0"/>
              </a:rPr>
              <a:t> ISS;</a:t>
            </a:r>
          </a:p>
          <a:p>
            <a:pPr algn="just" fontAlgn="base"/>
            <a:r>
              <a:rPr lang="pt-BR" sz="2000" b="0" i="0" dirty="0">
                <a:effectLst/>
                <a:latin typeface="Times New Roman" panose="02020603050405020304" pitchFamily="18" charset="0"/>
                <a:cs typeface="Times New Roman" panose="02020603050405020304" pitchFamily="18" charset="0"/>
              </a:rPr>
              <a:t>– </a:t>
            </a:r>
            <a:r>
              <a:rPr lang="pt-BR" sz="2000" b="1" i="0" dirty="0">
                <a:effectLst/>
                <a:latin typeface="Times New Roman" panose="02020603050405020304" pitchFamily="18" charset="0"/>
                <a:cs typeface="Times New Roman" panose="02020603050405020304" pitchFamily="18" charset="0"/>
              </a:rPr>
              <a:t>Previdenciário:</a:t>
            </a:r>
            <a:r>
              <a:rPr lang="pt-BR" sz="2000" b="0" i="0" dirty="0">
                <a:effectLst/>
                <a:latin typeface="Times New Roman" panose="02020603050405020304" pitchFamily="18" charset="0"/>
                <a:cs typeface="Times New Roman" panose="02020603050405020304" pitchFamily="18" charset="0"/>
              </a:rPr>
              <a:t> INSS patronal.</a:t>
            </a:r>
          </a:p>
          <a:p>
            <a:pPr algn="ctr" fontAlgn="base"/>
            <a:endParaRPr lang="pt-BR" sz="2000" b="0" i="0" dirty="0">
              <a:effectLst/>
              <a:latin typeface="Times New Roman" panose="02020603050405020304" pitchFamily="18" charset="0"/>
              <a:cs typeface="Times New Roman" panose="02020603050405020304" pitchFamily="18" charset="0"/>
            </a:endParaRPr>
          </a:p>
          <a:p>
            <a:pPr fontAlgn="base"/>
            <a:r>
              <a:rPr lang="pt-BR" sz="2000" b="1" i="0" dirty="0">
                <a:effectLst/>
                <a:latin typeface="Times New Roman" panose="02020603050405020304" pitchFamily="18" charset="0"/>
                <a:cs typeface="Times New Roman" panose="02020603050405020304" pitchFamily="18" charset="0"/>
              </a:rPr>
              <a:t>Qual empresa é mais indicada para adotar esse regime?</a:t>
            </a:r>
          </a:p>
          <a:p>
            <a:pPr fontAlgn="base"/>
            <a:r>
              <a:rPr lang="pt-BR" sz="2000" b="0" i="0" dirty="0">
                <a:effectLst/>
                <a:latin typeface="Times New Roman" panose="02020603050405020304" pitchFamily="18" charset="0"/>
                <a:cs typeface="Times New Roman" panose="02020603050405020304" pitchFamily="18" charset="0"/>
              </a:rPr>
              <a:t>A empresa deve ter uma receita bruta anual máxima de:</a:t>
            </a:r>
          </a:p>
          <a:p>
            <a:pPr fontAlgn="base"/>
            <a:r>
              <a:rPr lang="pt-BR" sz="2000" b="0" i="0" dirty="0">
                <a:effectLst/>
                <a:latin typeface="Times New Roman" panose="02020603050405020304" pitchFamily="18" charset="0"/>
                <a:cs typeface="Times New Roman" panose="02020603050405020304" pitchFamily="18" charset="0"/>
              </a:rPr>
              <a:t>– R$ 60 mil, para empreendedores individuais;</a:t>
            </a:r>
          </a:p>
          <a:p>
            <a:pPr fontAlgn="base"/>
            <a:r>
              <a:rPr lang="pt-BR" sz="2000" b="0" i="0" dirty="0">
                <a:effectLst/>
                <a:latin typeface="Times New Roman" panose="02020603050405020304" pitchFamily="18" charset="0"/>
                <a:cs typeface="Times New Roman" panose="02020603050405020304" pitchFamily="18" charset="0"/>
              </a:rPr>
              <a:t>– R$ 360 mil, para microempresas;</a:t>
            </a:r>
          </a:p>
          <a:p>
            <a:pPr fontAlgn="base"/>
            <a:r>
              <a:rPr lang="pt-BR" sz="2000" b="0" i="0" dirty="0">
                <a:effectLst/>
                <a:latin typeface="Times New Roman" panose="02020603050405020304" pitchFamily="18" charset="0"/>
                <a:cs typeface="Times New Roman" panose="02020603050405020304" pitchFamily="18" charset="0"/>
              </a:rPr>
              <a:t>– R$ 4.8 milhões, para empresas de pequeno porte.</a:t>
            </a:r>
          </a:p>
          <a:p>
            <a:pPr indent="449580" algn="ctr"/>
            <a:endParaRPr lang="pt-B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Imagem 5">
            <a:extLst>
              <a:ext uri="{FF2B5EF4-FFF2-40B4-BE49-F238E27FC236}">
                <a16:creationId xmlns:a16="http://schemas.microsoft.com/office/drawing/2014/main" id="{88FAAD3E-CA48-42BA-BA1E-9E5211D4B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1390" y="3685032"/>
            <a:ext cx="4380738" cy="2363625"/>
          </a:xfrm>
          <a:prstGeom prst="rect">
            <a:avLst/>
          </a:prstGeom>
        </p:spPr>
      </p:pic>
    </p:spTree>
    <p:extLst>
      <p:ext uri="{BB962C8B-B14F-4D97-AF65-F5344CB8AC3E}">
        <p14:creationId xmlns:p14="http://schemas.microsoft.com/office/powerpoint/2010/main" val="3122832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0DC074C5-03B3-4A33-A328-DD59EB9659A0}"/>
              </a:ext>
            </a:extLst>
          </p:cNvPr>
          <p:cNvSpPr/>
          <p:nvPr/>
        </p:nvSpPr>
        <p:spPr>
          <a:xfrm>
            <a:off x="0" y="0"/>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base"/>
            <a:r>
              <a:rPr lang="pt-BR" sz="3500" b="1" i="0" dirty="0">
                <a:solidFill>
                  <a:schemeClr val="bg1"/>
                </a:solidFill>
                <a:effectLst/>
                <a:latin typeface="Times New Roman" panose="02020603050405020304" pitchFamily="18" charset="0"/>
                <a:cs typeface="Times New Roman" panose="02020603050405020304" pitchFamily="18" charset="0"/>
              </a:rPr>
              <a:t>Simples Nacional</a:t>
            </a:r>
          </a:p>
        </p:txBody>
      </p:sp>
      <p:sp>
        <p:nvSpPr>
          <p:cNvPr id="5" name="CaixaDeTexto 4">
            <a:extLst>
              <a:ext uri="{FF2B5EF4-FFF2-40B4-BE49-F238E27FC236}">
                <a16:creationId xmlns:a16="http://schemas.microsoft.com/office/drawing/2014/main" id="{28E8BD01-C304-4C30-8D19-6CCCA9947C49}"/>
              </a:ext>
            </a:extLst>
          </p:cNvPr>
          <p:cNvSpPr txBox="1"/>
          <p:nvPr/>
        </p:nvSpPr>
        <p:spPr>
          <a:xfrm>
            <a:off x="3544062" y="1630090"/>
            <a:ext cx="8631936" cy="1200329"/>
          </a:xfrm>
          <a:prstGeom prst="rect">
            <a:avLst/>
          </a:prstGeom>
          <a:noFill/>
        </p:spPr>
        <p:txBody>
          <a:bodyPr wrap="square" rtlCol="0">
            <a:spAutoFit/>
          </a:bodyPr>
          <a:lstStyle/>
          <a:p>
            <a:pPr indent="449580"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RBT:</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Receita bruta acumulada nos doze meses anteriores ao período de apuração;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r>
              <a:rPr lang="pt-BR" sz="1800" b="1" dirty="0" err="1">
                <a:effectLst/>
                <a:latin typeface="Times New Roman" panose="02020603050405020304" pitchFamily="18" charset="0"/>
                <a:ea typeface="Calibri" panose="020F0502020204030204" pitchFamily="34" charset="0"/>
                <a:cs typeface="Times New Roman" panose="02020603050405020304" pitchFamily="18" charset="0"/>
              </a:rPr>
              <a:t>Aliq</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Alíquota nominal constante dos Anexos I a V da Lei Complementar 123/2006; e</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PD:</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Parcela a deduzir constante dos Anexos I a V da Lei Complementar 123/2006.</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
        <p:nvSpPr>
          <p:cNvPr id="6" name="Espaço Reservado para Conteúdo 2">
            <a:extLst>
              <a:ext uri="{FF2B5EF4-FFF2-40B4-BE49-F238E27FC236}">
                <a16:creationId xmlns:a16="http://schemas.microsoft.com/office/drawing/2014/main" id="{44789FAD-1F91-432E-A4B3-9F53984BC110}"/>
              </a:ext>
            </a:extLst>
          </p:cNvPr>
          <p:cNvSpPr txBox="1">
            <a:spLocks/>
          </p:cNvSpPr>
          <p:nvPr/>
        </p:nvSpPr>
        <p:spPr>
          <a:xfrm>
            <a:off x="289560" y="3079846"/>
            <a:ext cx="10515600" cy="8078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1800" b="1">
                <a:latin typeface="Times New Roman" panose="02020603050405020304" pitchFamily="18" charset="0"/>
                <a:ea typeface="Calibri" panose="020F0502020204030204" pitchFamily="34" charset="0"/>
              </a:rPr>
              <a:t>ANEXO I – COMÉRCIO (LEI COMPLEMENTAR 123/2006)</a:t>
            </a:r>
          </a:p>
          <a:p>
            <a:endParaRPr lang="pt-BR" dirty="0"/>
          </a:p>
        </p:txBody>
      </p:sp>
      <p:graphicFrame>
        <p:nvGraphicFramePr>
          <p:cNvPr id="7" name="Tabela 6">
            <a:extLst>
              <a:ext uri="{FF2B5EF4-FFF2-40B4-BE49-F238E27FC236}">
                <a16:creationId xmlns:a16="http://schemas.microsoft.com/office/drawing/2014/main" id="{81AC4343-49D9-4706-883A-28577E372CD9}"/>
              </a:ext>
            </a:extLst>
          </p:cNvPr>
          <p:cNvGraphicFramePr>
            <a:graphicFrameLocks noGrp="1"/>
          </p:cNvGraphicFramePr>
          <p:nvPr>
            <p:extLst>
              <p:ext uri="{D42A27DB-BD31-4B8C-83A1-F6EECF244321}">
                <p14:modId xmlns:p14="http://schemas.microsoft.com/office/powerpoint/2010/main" val="4146323760"/>
              </p:ext>
            </p:extLst>
          </p:nvPr>
        </p:nvGraphicFramePr>
        <p:xfrm>
          <a:off x="715772" y="3452289"/>
          <a:ext cx="5664200" cy="1391158"/>
        </p:xfrm>
        <a:graphic>
          <a:graphicData uri="http://schemas.openxmlformats.org/drawingml/2006/table">
            <a:tbl>
              <a:tblPr firstRow="1" firstCol="1" bandRow="1">
                <a:tableStyleId>{5C22544A-7EE6-4342-B048-85BDC9FD1C3A}</a:tableStyleId>
              </a:tblPr>
              <a:tblGrid>
                <a:gridCol w="850900">
                  <a:extLst>
                    <a:ext uri="{9D8B030D-6E8A-4147-A177-3AD203B41FA5}">
                      <a16:colId xmlns:a16="http://schemas.microsoft.com/office/drawing/2014/main" val="237462076"/>
                    </a:ext>
                  </a:extLst>
                </a:gridCol>
                <a:gridCol w="2578100">
                  <a:extLst>
                    <a:ext uri="{9D8B030D-6E8A-4147-A177-3AD203B41FA5}">
                      <a16:colId xmlns:a16="http://schemas.microsoft.com/office/drawing/2014/main" val="3193118145"/>
                    </a:ext>
                  </a:extLst>
                </a:gridCol>
                <a:gridCol w="850900">
                  <a:extLst>
                    <a:ext uri="{9D8B030D-6E8A-4147-A177-3AD203B41FA5}">
                      <a16:colId xmlns:a16="http://schemas.microsoft.com/office/drawing/2014/main" val="4148762609"/>
                    </a:ext>
                  </a:extLst>
                </a:gridCol>
                <a:gridCol w="1384300">
                  <a:extLst>
                    <a:ext uri="{9D8B030D-6E8A-4147-A177-3AD203B41FA5}">
                      <a16:colId xmlns:a16="http://schemas.microsoft.com/office/drawing/2014/main" val="17109534"/>
                    </a:ext>
                  </a:extLst>
                </a:gridCol>
              </a:tblGrid>
              <a:tr h="203200">
                <a:tc gridSpan="2">
                  <a:txBody>
                    <a:bodyPr/>
                    <a:lstStyle/>
                    <a:p>
                      <a:pPr algn="ctr">
                        <a:lnSpc>
                          <a:spcPct val="115000"/>
                        </a:lnSpc>
                        <a:spcAft>
                          <a:spcPts val="1000"/>
                        </a:spcAft>
                      </a:pPr>
                      <a:r>
                        <a:rPr lang="pt-BR" sz="1200" dirty="0">
                          <a:effectLst/>
                        </a:rPr>
                        <a:t>Receita Bruta em 12 Meses (em R$)</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hMerge="1">
                  <a:txBody>
                    <a:bodyPr/>
                    <a:lstStyle/>
                    <a:p>
                      <a:endParaRPr lang="pt-BR"/>
                    </a:p>
                  </a:txBody>
                  <a:tcPr/>
                </a:tc>
                <a:tc>
                  <a:txBody>
                    <a:bodyPr/>
                    <a:lstStyle/>
                    <a:p>
                      <a:pPr algn="ctr">
                        <a:lnSpc>
                          <a:spcPct val="115000"/>
                        </a:lnSpc>
                        <a:spcAft>
                          <a:spcPts val="1000"/>
                        </a:spcAft>
                      </a:pPr>
                      <a:r>
                        <a:rPr lang="pt-BR" sz="1200">
                          <a:effectLst/>
                        </a:rPr>
                        <a:t>Alíquota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15000"/>
                        </a:lnSpc>
                        <a:spcAft>
                          <a:spcPts val="1000"/>
                        </a:spcAft>
                      </a:pPr>
                      <a:r>
                        <a:rPr lang="pt-BR" sz="1200">
                          <a:effectLst/>
                        </a:rPr>
                        <a:t>Valor a Deduzir</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308305345"/>
                  </a:ext>
                </a:extLst>
              </a:tr>
              <a:tr h="189865">
                <a:tc>
                  <a:txBody>
                    <a:bodyPr/>
                    <a:lstStyle/>
                    <a:p>
                      <a:pPr>
                        <a:lnSpc>
                          <a:spcPct val="115000"/>
                        </a:lnSpc>
                        <a:spcAft>
                          <a:spcPts val="1000"/>
                        </a:spcAft>
                      </a:pPr>
                      <a:r>
                        <a:rPr lang="pt-BR" sz="1200">
                          <a:effectLst/>
                        </a:rPr>
                        <a:t>1</a:t>
                      </a:r>
                      <a:r>
                        <a:rPr lang="pt-BR" sz="1200" u="sng" baseline="30000">
                          <a:effectLst/>
                        </a:rPr>
                        <a:t>a</a:t>
                      </a:r>
                      <a:r>
                        <a:rPr lang="pt-BR" sz="1200">
                          <a:effectLst/>
                        </a:rPr>
                        <a:t> Faixa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15000"/>
                        </a:lnSpc>
                        <a:spcAft>
                          <a:spcPts val="1000"/>
                        </a:spcAft>
                      </a:pPr>
                      <a:r>
                        <a:rPr lang="pt-BR" sz="1200">
                          <a:effectLst/>
                        </a:rPr>
                        <a:t>Até 180.000,00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15000"/>
                        </a:lnSpc>
                        <a:spcAft>
                          <a:spcPts val="1000"/>
                        </a:spcAft>
                      </a:pPr>
                      <a:r>
                        <a:rPr lang="pt-BR" sz="1200">
                          <a:effectLst/>
                        </a:rPr>
                        <a:t>4,00%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15000"/>
                        </a:lnSpc>
                        <a:spcAft>
                          <a:spcPts val="1000"/>
                        </a:spcAft>
                      </a:pPr>
                      <a:r>
                        <a:rPr lang="pt-BR" sz="1200">
                          <a:effectLst/>
                        </a:rPr>
                        <a:t>-</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921092562"/>
                  </a:ext>
                </a:extLst>
              </a:tr>
              <a:tr h="174625">
                <a:tc>
                  <a:txBody>
                    <a:bodyPr/>
                    <a:lstStyle/>
                    <a:p>
                      <a:pPr>
                        <a:lnSpc>
                          <a:spcPct val="115000"/>
                        </a:lnSpc>
                        <a:spcAft>
                          <a:spcPts val="1000"/>
                        </a:spcAft>
                      </a:pPr>
                      <a:r>
                        <a:rPr lang="pt-BR" sz="1200">
                          <a:effectLst/>
                        </a:rPr>
                        <a:t>2</a:t>
                      </a:r>
                      <a:r>
                        <a:rPr lang="pt-BR" sz="1200" u="sng" baseline="30000">
                          <a:effectLst/>
                        </a:rPr>
                        <a:t>a</a:t>
                      </a:r>
                      <a:r>
                        <a:rPr lang="pt-BR" sz="1200">
                          <a:effectLst/>
                        </a:rPr>
                        <a:t> Faixa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15000"/>
                        </a:lnSpc>
                        <a:spcAft>
                          <a:spcPts val="1000"/>
                        </a:spcAft>
                      </a:pPr>
                      <a:r>
                        <a:rPr lang="pt-BR" sz="1200">
                          <a:effectLst/>
                        </a:rPr>
                        <a:t>De 180.000,01 a 360.000,00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15000"/>
                        </a:lnSpc>
                        <a:spcAft>
                          <a:spcPts val="1000"/>
                        </a:spcAft>
                      </a:pPr>
                      <a:r>
                        <a:rPr lang="pt-BR" sz="1200">
                          <a:effectLst/>
                        </a:rPr>
                        <a:t>7,30%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15000"/>
                        </a:lnSpc>
                        <a:spcAft>
                          <a:spcPts val="1000"/>
                        </a:spcAft>
                      </a:pPr>
                      <a:r>
                        <a:rPr lang="pt-BR" sz="1200">
                          <a:effectLst/>
                        </a:rPr>
                        <a:t>(R$) 5.940,00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4271234437"/>
                  </a:ext>
                </a:extLst>
              </a:tr>
              <a:tr h="168910">
                <a:tc>
                  <a:txBody>
                    <a:bodyPr/>
                    <a:lstStyle/>
                    <a:p>
                      <a:pPr>
                        <a:lnSpc>
                          <a:spcPct val="115000"/>
                        </a:lnSpc>
                        <a:spcAft>
                          <a:spcPts val="1000"/>
                        </a:spcAft>
                      </a:pPr>
                      <a:r>
                        <a:rPr lang="pt-BR" sz="1200">
                          <a:effectLst/>
                        </a:rPr>
                        <a:t>3</a:t>
                      </a:r>
                      <a:r>
                        <a:rPr lang="pt-BR" sz="1200" u="sng" baseline="30000">
                          <a:effectLst/>
                        </a:rPr>
                        <a:t>a</a:t>
                      </a:r>
                      <a:r>
                        <a:rPr lang="pt-BR" sz="1200">
                          <a:effectLst/>
                        </a:rPr>
                        <a:t> Faixa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15000"/>
                        </a:lnSpc>
                        <a:spcAft>
                          <a:spcPts val="1000"/>
                        </a:spcAft>
                      </a:pPr>
                      <a:r>
                        <a:rPr lang="pt-BR" sz="1200" dirty="0">
                          <a:effectLst/>
                        </a:rPr>
                        <a:t>De 360.000,01 a 720.000,00</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15000"/>
                        </a:lnSpc>
                        <a:spcAft>
                          <a:spcPts val="1000"/>
                        </a:spcAft>
                      </a:pPr>
                      <a:r>
                        <a:rPr lang="pt-BR" sz="1200">
                          <a:effectLst/>
                        </a:rPr>
                        <a:t>9,50%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15000"/>
                        </a:lnSpc>
                        <a:spcAft>
                          <a:spcPts val="1000"/>
                        </a:spcAft>
                      </a:pPr>
                      <a:r>
                        <a:rPr lang="pt-BR" sz="1200" dirty="0">
                          <a:effectLst/>
                        </a:rPr>
                        <a:t>(R$) 13.860,00</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450235508"/>
                  </a:ext>
                </a:extLst>
              </a:tr>
              <a:tr h="161925">
                <a:tc>
                  <a:txBody>
                    <a:bodyPr/>
                    <a:lstStyle/>
                    <a:p>
                      <a:pPr>
                        <a:lnSpc>
                          <a:spcPct val="115000"/>
                        </a:lnSpc>
                        <a:spcAft>
                          <a:spcPts val="1000"/>
                        </a:spcAft>
                      </a:pPr>
                      <a:r>
                        <a:rPr lang="pt-BR" sz="1200" dirty="0">
                          <a:solidFill>
                            <a:srgbClr val="FFFF00"/>
                          </a:solidFill>
                          <a:effectLst/>
                        </a:rPr>
                        <a:t>4</a:t>
                      </a:r>
                      <a:r>
                        <a:rPr lang="pt-BR" sz="1200" u="sng" baseline="30000" dirty="0">
                          <a:solidFill>
                            <a:srgbClr val="FFFF00"/>
                          </a:solidFill>
                          <a:effectLst/>
                        </a:rPr>
                        <a:t>a</a:t>
                      </a:r>
                      <a:r>
                        <a:rPr lang="pt-BR" sz="1200" dirty="0">
                          <a:solidFill>
                            <a:srgbClr val="FFFF00"/>
                          </a:solidFill>
                          <a:effectLst/>
                        </a:rPr>
                        <a:t> Faixa</a:t>
                      </a:r>
                      <a:endParaRPr lang="pt-BR" sz="12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15000"/>
                        </a:lnSpc>
                        <a:spcAft>
                          <a:spcPts val="1000"/>
                        </a:spcAft>
                      </a:pPr>
                      <a:r>
                        <a:rPr lang="pt-BR" sz="1200" dirty="0">
                          <a:effectLst/>
                        </a:rPr>
                        <a:t>De 720.000,01 a 1.800.000,00</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15000"/>
                        </a:lnSpc>
                        <a:spcAft>
                          <a:spcPts val="1000"/>
                        </a:spcAft>
                      </a:pPr>
                      <a:r>
                        <a:rPr lang="pt-BR" sz="1200" dirty="0">
                          <a:effectLst/>
                        </a:rPr>
                        <a:t>10,70%</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15000"/>
                        </a:lnSpc>
                        <a:spcAft>
                          <a:spcPts val="1000"/>
                        </a:spcAft>
                      </a:pPr>
                      <a:r>
                        <a:rPr lang="pt-BR" sz="1200" dirty="0">
                          <a:effectLst/>
                        </a:rPr>
                        <a:t>(R$) 22.500,00</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998415965"/>
                  </a:ext>
                </a:extLst>
              </a:tr>
              <a:tr h="147320">
                <a:tc>
                  <a:txBody>
                    <a:bodyPr/>
                    <a:lstStyle/>
                    <a:p>
                      <a:pPr>
                        <a:lnSpc>
                          <a:spcPct val="115000"/>
                        </a:lnSpc>
                        <a:spcAft>
                          <a:spcPts val="1000"/>
                        </a:spcAft>
                      </a:pPr>
                      <a:r>
                        <a:rPr lang="pt-BR" sz="1200">
                          <a:effectLst/>
                        </a:rPr>
                        <a:t>5</a:t>
                      </a:r>
                      <a:r>
                        <a:rPr lang="pt-BR" sz="1200" u="sng" baseline="30000">
                          <a:effectLst/>
                        </a:rPr>
                        <a:t>a</a:t>
                      </a:r>
                      <a:r>
                        <a:rPr lang="pt-BR" sz="1200">
                          <a:effectLst/>
                        </a:rPr>
                        <a:t> Faixa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15000"/>
                        </a:lnSpc>
                        <a:spcAft>
                          <a:spcPts val="1000"/>
                        </a:spcAft>
                      </a:pPr>
                      <a:r>
                        <a:rPr lang="pt-BR" sz="1200" dirty="0">
                          <a:effectLst/>
                        </a:rPr>
                        <a:t>De 1.800.000,01 a 3.600.000,00</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15000"/>
                        </a:lnSpc>
                        <a:spcAft>
                          <a:spcPts val="1000"/>
                        </a:spcAft>
                      </a:pPr>
                      <a:r>
                        <a:rPr lang="pt-BR" sz="1200">
                          <a:effectLst/>
                        </a:rPr>
                        <a:t>14,30%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15000"/>
                        </a:lnSpc>
                        <a:spcAft>
                          <a:spcPts val="1000"/>
                        </a:spcAft>
                      </a:pPr>
                      <a:r>
                        <a:rPr lang="pt-BR" sz="1200" dirty="0">
                          <a:effectLst/>
                        </a:rPr>
                        <a:t>(R$) 87.300,00</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664949265"/>
                  </a:ext>
                </a:extLst>
              </a:tr>
              <a:tr h="140335">
                <a:tc>
                  <a:txBody>
                    <a:bodyPr/>
                    <a:lstStyle/>
                    <a:p>
                      <a:pPr>
                        <a:lnSpc>
                          <a:spcPct val="115000"/>
                        </a:lnSpc>
                        <a:spcAft>
                          <a:spcPts val="1000"/>
                        </a:spcAft>
                      </a:pPr>
                      <a:r>
                        <a:rPr lang="pt-BR" sz="1200" dirty="0">
                          <a:effectLst/>
                        </a:rPr>
                        <a:t>6</a:t>
                      </a:r>
                      <a:r>
                        <a:rPr lang="pt-BR" sz="1200" u="sng" baseline="30000" dirty="0">
                          <a:effectLst/>
                        </a:rPr>
                        <a:t>a</a:t>
                      </a:r>
                      <a:r>
                        <a:rPr lang="pt-BR" sz="1200" dirty="0">
                          <a:effectLst/>
                        </a:rPr>
                        <a:t> Faixa</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15000"/>
                        </a:lnSpc>
                        <a:spcAft>
                          <a:spcPts val="1000"/>
                        </a:spcAft>
                      </a:pPr>
                      <a:r>
                        <a:rPr lang="pt-BR" sz="1200">
                          <a:effectLst/>
                        </a:rPr>
                        <a:t>De 3.600.000,01 a 4.800.000,00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15000"/>
                        </a:lnSpc>
                        <a:spcAft>
                          <a:spcPts val="1000"/>
                        </a:spcAft>
                      </a:pPr>
                      <a:r>
                        <a:rPr lang="pt-BR" sz="1200">
                          <a:effectLst/>
                        </a:rPr>
                        <a:t>19,00%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15000"/>
                        </a:lnSpc>
                        <a:spcAft>
                          <a:spcPts val="1000"/>
                        </a:spcAft>
                      </a:pPr>
                      <a:r>
                        <a:rPr lang="pt-BR" sz="1200" dirty="0">
                          <a:effectLst/>
                        </a:rPr>
                        <a:t>(R$) 378.000,00</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273608409"/>
                  </a:ext>
                </a:extLst>
              </a:tr>
            </a:tbl>
          </a:graphicData>
        </a:graphic>
      </p:graphicFrame>
      <p:graphicFrame>
        <p:nvGraphicFramePr>
          <p:cNvPr id="8" name="Tabela 7">
            <a:extLst>
              <a:ext uri="{FF2B5EF4-FFF2-40B4-BE49-F238E27FC236}">
                <a16:creationId xmlns:a16="http://schemas.microsoft.com/office/drawing/2014/main" id="{6A0B4A7E-09ED-4F16-A80A-F25FE3EC378C}"/>
              </a:ext>
            </a:extLst>
          </p:cNvPr>
          <p:cNvGraphicFramePr>
            <a:graphicFrameLocks noGrp="1"/>
          </p:cNvGraphicFramePr>
          <p:nvPr>
            <p:extLst>
              <p:ext uri="{D42A27DB-BD31-4B8C-83A1-F6EECF244321}">
                <p14:modId xmlns:p14="http://schemas.microsoft.com/office/powerpoint/2010/main" val="3329166231"/>
              </p:ext>
            </p:extLst>
          </p:nvPr>
        </p:nvGraphicFramePr>
        <p:xfrm>
          <a:off x="715772" y="5152075"/>
          <a:ext cx="5656580" cy="1583944"/>
        </p:xfrm>
        <a:graphic>
          <a:graphicData uri="http://schemas.openxmlformats.org/drawingml/2006/table">
            <a:tbl>
              <a:tblPr firstRow="1" firstCol="1" bandRow="1">
                <a:tableStyleId>{5C22544A-7EE6-4342-B048-85BDC9FD1C3A}</a:tableStyleId>
              </a:tblPr>
              <a:tblGrid>
                <a:gridCol w="868680">
                  <a:extLst>
                    <a:ext uri="{9D8B030D-6E8A-4147-A177-3AD203B41FA5}">
                      <a16:colId xmlns:a16="http://schemas.microsoft.com/office/drawing/2014/main" val="2911634182"/>
                    </a:ext>
                  </a:extLst>
                </a:gridCol>
                <a:gridCol w="812800">
                  <a:extLst>
                    <a:ext uri="{9D8B030D-6E8A-4147-A177-3AD203B41FA5}">
                      <a16:colId xmlns:a16="http://schemas.microsoft.com/office/drawing/2014/main" val="175021938"/>
                    </a:ext>
                  </a:extLst>
                </a:gridCol>
                <a:gridCol w="809625">
                  <a:extLst>
                    <a:ext uri="{9D8B030D-6E8A-4147-A177-3AD203B41FA5}">
                      <a16:colId xmlns:a16="http://schemas.microsoft.com/office/drawing/2014/main" val="3334567570"/>
                    </a:ext>
                  </a:extLst>
                </a:gridCol>
                <a:gridCol w="810260">
                  <a:extLst>
                    <a:ext uri="{9D8B030D-6E8A-4147-A177-3AD203B41FA5}">
                      <a16:colId xmlns:a16="http://schemas.microsoft.com/office/drawing/2014/main" val="3515094500"/>
                    </a:ext>
                  </a:extLst>
                </a:gridCol>
                <a:gridCol w="810260">
                  <a:extLst>
                    <a:ext uri="{9D8B030D-6E8A-4147-A177-3AD203B41FA5}">
                      <a16:colId xmlns:a16="http://schemas.microsoft.com/office/drawing/2014/main" val="818210190"/>
                    </a:ext>
                  </a:extLst>
                </a:gridCol>
                <a:gridCol w="810260">
                  <a:extLst>
                    <a:ext uri="{9D8B030D-6E8A-4147-A177-3AD203B41FA5}">
                      <a16:colId xmlns:a16="http://schemas.microsoft.com/office/drawing/2014/main" val="1276022714"/>
                    </a:ext>
                  </a:extLst>
                </a:gridCol>
                <a:gridCol w="734695">
                  <a:extLst>
                    <a:ext uri="{9D8B030D-6E8A-4147-A177-3AD203B41FA5}">
                      <a16:colId xmlns:a16="http://schemas.microsoft.com/office/drawing/2014/main" val="623182841"/>
                    </a:ext>
                  </a:extLst>
                </a:gridCol>
              </a:tblGrid>
              <a:tr h="0">
                <a:tc>
                  <a:txBody>
                    <a:bodyPr/>
                    <a:lstStyle/>
                    <a:p>
                      <a:pPr algn="ctr">
                        <a:lnSpc>
                          <a:spcPct val="115000"/>
                        </a:lnSpc>
                        <a:spcAft>
                          <a:spcPts val="1000"/>
                        </a:spcAft>
                      </a:pPr>
                      <a:r>
                        <a:rPr lang="pt-BR" sz="1200" dirty="0">
                          <a:effectLst/>
                        </a:rPr>
                        <a:t>Faixas</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6">
                  <a:txBody>
                    <a:bodyPr/>
                    <a:lstStyle/>
                    <a:p>
                      <a:pPr algn="ctr">
                        <a:lnSpc>
                          <a:spcPct val="115000"/>
                        </a:lnSpc>
                        <a:spcAft>
                          <a:spcPts val="1000"/>
                        </a:spcAft>
                      </a:pPr>
                      <a:r>
                        <a:rPr lang="pt-BR" sz="1200">
                          <a:effectLst/>
                        </a:rPr>
                        <a:t>Percentual de Repartição dos Tributos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236063101"/>
                  </a:ext>
                </a:extLst>
              </a:tr>
              <a:tr h="0">
                <a:tc>
                  <a:txBody>
                    <a:bodyPr/>
                    <a:lstStyle/>
                    <a:p>
                      <a:pPr algn="ctr">
                        <a:lnSpc>
                          <a:spcPct val="115000"/>
                        </a:lnSpc>
                        <a:spcAft>
                          <a:spcPts val="1000"/>
                        </a:spcAft>
                      </a:pPr>
                      <a:r>
                        <a:rPr lang="pt-BR" sz="1200">
                          <a:effectLst/>
                        </a:rPr>
                        <a:t> </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IRPJ</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CSLL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Cofins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PIS/Pasep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CPP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ICMS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4095611"/>
                  </a:ext>
                </a:extLst>
              </a:tr>
              <a:tr h="0">
                <a:tc>
                  <a:txBody>
                    <a:bodyPr/>
                    <a:lstStyle/>
                    <a:p>
                      <a:pPr>
                        <a:lnSpc>
                          <a:spcPct val="115000"/>
                        </a:lnSpc>
                        <a:spcAft>
                          <a:spcPts val="1000"/>
                        </a:spcAft>
                      </a:pPr>
                      <a:r>
                        <a:rPr lang="pt-BR" sz="1200">
                          <a:effectLst/>
                        </a:rPr>
                        <a:t>1a Faixa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5,50%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3,50%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12,74%</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2,76%</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41,50%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34,00%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4733640"/>
                  </a:ext>
                </a:extLst>
              </a:tr>
              <a:tr h="0">
                <a:tc>
                  <a:txBody>
                    <a:bodyPr/>
                    <a:lstStyle/>
                    <a:p>
                      <a:pPr>
                        <a:lnSpc>
                          <a:spcPct val="115000"/>
                        </a:lnSpc>
                        <a:spcAft>
                          <a:spcPts val="1000"/>
                        </a:spcAft>
                      </a:pPr>
                      <a:r>
                        <a:rPr lang="pt-BR" sz="1200">
                          <a:effectLst/>
                        </a:rPr>
                        <a:t>2a Faixa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5,50%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3,50%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12,74%</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2,76%</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41,50%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34,00%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7969329"/>
                  </a:ext>
                </a:extLst>
              </a:tr>
              <a:tr h="0">
                <a:tc>
                  <a:txBody>
                    <a:bodyPr/>
                    <a:lstStyle/>
                    <a:p>
                      <a:pPr>
                        <a:lnSpc>
                          <a:spcPct val="115000"/>
                        </a:lnSpc>
                        <a:spcAft>
                          <a:spcPts val="1000"/>
                        </a:spcAft>
                      </a:pPr>
                      <a:r>
                        <a:rPr lang="pt-BR" sz="1200">
                          <a:effectLst/>
                        </a:rPr>
                        <a:t>3a Faixa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5,50%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3,50%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12,74%</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2,76%</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42,00%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33,50%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3319722"/>
                  </a:ext>
                </a:extLst>
              </a:tr>
              <a:tr h="0">
                <a:tc>
                  <a:txBody>
                    <a:bodyPr/>
                    <a:lstStyle/>
                    <a:p>
                      <a:pPr>
                        <a:lnSpc>
                          <a:spcPct val="115000"/>
                        </a:lnSpc>
                        <a:spcAft>
                          <a:spcPts val="1000"/>
                        </a:spcAft>
                      </a:pPr>
                      <a:r>
                        <a:rPr lang="pt-BR" sz="1200" dirty="0">
                          <a:solidFill>
                            <a:srgbClr val="FFFF00"/>
                          </a:solidFill>
                          <a:effectLst/>
                        </a:rPr>
                        <a:t>4a Faixa</a:t>
                      </a:r>
                      <a:endParaRPr lang="pt-BR" sz="12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dirty="0">
                          <a:effectLst/>
                        </a:rPr>
                        <a:t>5,50%</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dirty="0">
                          <a:effectLst/>
                        </a:rPr>
                        <a:t>3,50%</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dirty="0">
                          <a:effectLst/>
                        </a:rPr>
                        <a:t>12,74%</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dirty="0">
                          <a:effectLst/>
                        </a:rPr>
                        <a:t>2,76%</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dirty="0">
                          <a:effectLst/>
                        </a:rPr>
                        <a:t>42,00%</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dirty="0">
                          <a:effectLst/>
                        </a:rPr>
                        <a:t>33,50%</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3650969"/>
                  </a:ext>
                </a:extLst>
              </a:tr>
              <a:tr h="0">
                <a:tc>
                  <a:txBody>
                    <a:bodyPr/>
                    <a:lstStyle/>
                    <a:p>
                      <a:pPr>
                        <a:lnSpc>
                          <a:spcPct val="115000"/>
                        </a:lnSpc>
                        <a:spcAft>
                          <a:spcPts val="1000"/>
                        </a:spcAft>
                      </a:pPr>
                      <a:r>
                        <a:rPr lang="pt-BR" sz="1200">
                          <a:effectLst/>
                        </a:rPr>
                        <a:t>5a Faixa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dirty="0">
                          <a:effectLst/>
                        </a:rPr>
                        <a:t>5,50%</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3,50%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12,74%</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2,76%</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42,00%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dirty="0">
                          <a:effectLst/>
                        </a:rPr>
                        <a:t>33,50%</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8813943"/>
                  </a:ext>
                </a:extLst>
              </a:tr>
              <a:tr h="0">
                <a:tc>
                  <a:txBody>
                    <a:bodyPr/>
                    <a:lstStyle/>
                    <a:p>
                      <a:pPr>
                        <a:lnSpc>
                          <a:spcPct val="115000"/>
                        </a:lnSpc>
                        <a:spcAft>
                          <a:spcPts val="1000"/>
                        </a:spcAft>
                      </a:pPr>
                      <a:r>
                        <a:rPr lang="pt-BR" sz="1200">
                          <a:effectLst/>
                        </a:rPr>
                        <a:t>6a Faixa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13,50%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10,00%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28,27%</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6,13%</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a:effectLst/>
                        </a:rPr>
                        <a:t>42,10%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pt-BR" sz="1200" dirty="0">
                          <a:effectLst/>
                        </a:rPr>
                        <a:t>-</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9739468"/>
                  </a:ext>
                </a:extLst>
              </a:tr>
            </a:tbl>
          </a:graphicData>
        </a:graphic>
      </p:graphicFrame>
      <p:sp>
        <p:nvSpPr>
          <p:cNvPr id="11" name="CaixaDeTexto 10">
            <a:extLst>
              <a:ext uri="{FF2B5EF4-FFF2-40B4-BE49-F238E27FC236}">
                <a16:creationId xmlns:a16="http://schemas.microsoft.com/office/drawing/2014/main" id="{AACFCD45-96A9-4CFD-867B-0EEF7CC9CA91}"/>
              </a:ext>
            </a:extLst>
          </p:cNvPr>
          <p:cNvSpPr txBox="1"/>
          <p:nvPr/>
        </p:nvSpPr>
        <p:spPr>
          <a:xfrm>
            <a:off x="289560" y="1450848"/>
            <a:ext cx="3319272" cy="1477328"/>
          </a:xfrm>
          <a:prstGeom prst="rect">
            <a:avLst/>
          </a:prstGeom>
          <a:noFill/>
          <a:ln w="76200">
            <a:solidFill>
              <a:schemeClr val="accent1"/>
            </a:solidFill>
          </a:ln>
        </p:spPr>
        <p:txBody>
          <a:bodyPr wrap="square" rtlCol="0">
            <a:spAutoFit/>
          </a:bodyPr>
          <a:lstStyle/>
          <a:p>
            <a:pPr algn="ctr"/>
            <a:r>
              <a:rPr lang="pt-BR"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800" b="1" i="1" dirty="0">
                <a:effectLst/>
                <a:highlight>
                  <a:srgbClr val="008080"/>
                </a:highlight>
                <a:latin typeface="Times New Roman" panose="02020603050405020304" pitchFamily="18" charset="0"/>
                <a:ea typeface="Calibri" panose="020F0502020204030204" pitchFamily="34" charset="0"/>
                <a:cs typeface="Times New Roman" panose="02020603050405020304" pitchFamily="18" charset="0"/>
              </a:rPr>
              <a:t>CÁLCULO DA ALÍQUOTA </a:t>
            </a:r>
            <a:endParaRPr lang="pt-BR" dirty="0">
              <a:highlight>
                <a:srgbClr val="008080"/>
              </a:highligh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pt-BR" sz="1800" b="1" i="1" dirty="0">
                <a:effectLst/>
                <a:highlight>
                  <a:srgbClr val="008080"/>
                </a:highlight>
                <a:latin typeface="Times New Roman" panose="02020603050405020304" pitchFamily="18" charset="0"/>
                <a:ea typeface="Calibri" panose="020F0502020204030204" pitchFamily="34" charset="0"/>
                <a:cs typeface="Times New Roman" panose="02020603050405020304" pitchFamily="18" charset="0"/>
              </a:rPr>
              <a:t>EFETIVA</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ctr">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Alíquota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800" u="sng" dirty="0">
                <a:effectLst/>
                <a:latin typeface="Times New Roman" panose="02020603050405020304" pitchFamily="18" charset="0"/>
                <a:ea typeface="Calibri" panose="020F0502020204030204" pitchFamily="34" charset="0"/>
                <a:cs typeface="Times New Roman" panose="02020603050405020304" pitchFamily="18" charset="0"/>
              </a:rPr>
              <a:t>RBT12 X </a:t>
            </a:r>
            <a:r>
              <a:rPr lang="pt-BR" sz="1800" u="sng" dirty="0" err="1">
                <a:effectLst/>
                <a:latin typeface="Times New Roman" panose="02020603050405020304" pitchFamily="18" charset="0"/>
                <a:ea typeface="Calibri" panose="020F0502020204030204" pitchFamily="34" charset="0"/>
                <a:cs typeface="Times New Roman" panose="02020603050405020304" pitchFamily="18" charset="0"/>
              </a:rPr>
              <a:t>Alíq</a:t>
            </a:r>
            <a:r>
              <a:rPr lang="pt-BR" sz="1800" u="sng" dirty="0">
                <a:effectLst/>
                <a:latin typeface="Times New Roman" panose="02020603050405020304" pitchFamily="18" charset="0"/>
                <a:ea typeface="Calibri" panose="020F0502020204030204" pitchFamily="34" charset="0"/>
                <a:cs typeface="Times New Roman" panose="02020603050405020304" pitchFamily="18" charset="0"/>
              </a:rPr>
              <a:t> – PD</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RBT12</a:t>
            </a:r>
            <a:endParaRPr lang="pt-BR" dirty="0"/>
          </a:p>
        </p:txBody>
      </p:sp>
      <p:sp>
        <p:nvSpPr>
          <p:cNvPr id="12" name="CaixaDeTexto 11">
            <a:extLst>
              <a:ext uri="{FF2B5EF4-FFF2-40B4-BE49-F238E27FC236}">
                <a16:creationId xmlns:a16="http://schemas.microsoft.com/office/drawing/2014/main" id="{B473FD15-2DC3-41B1-B4C5-D041074A6065}"/>
              </a:ext>
            </a:extLst>
          </p:cNvPr>
          <p:cNvSpPr txBox="1"/>
          <p:nvPr/>
        </p:nvSpPr>
        <p:spPr>
          <a:xfrm>
            <a:off x="6806184" y="2830419"/>
            <a:ext cx="5096256" cy="3693319"/>
          </a:xfrm>
          <a:prstGeom prst="rect">
            <a:avLst/>
          </a:prstGeom>
          <a:noFill/>
          <a:ln w="76200">
            <a:solidFill>
              <a:schemeClr val="accent1"/>
            </a:solidFill>
          </a:ln>
        </p:spPr>
        <p:txBody>
          <a:bodyPr wrap="square" rtlCol="0">
            <a:spAutoFit/>
          </a:bodyPr>
          <a:lstStyle/>
          <a:p>
            <a:pPr algn="ctr"/>
            <a:r>
              <a:rPr lang="pt-BR" b="1" dirty="0"/>
              <a:t>Exemplo:</a:t>
            </a:r>
            <a:r>
              <a:rPr lang="pt-BR" dirty="0"/>
              <a:t> O faturamento bruto anual da empresa Comercial Contabilidade Pós Graduada foi de 1.152.000, 00, calcule a carga tributária, sabendo que a empresa é optante pelo simples. </a:t>
            </a:r>
          </a:p>
          <a:p>
            <a:pPr algn="ctr"/>
            <a:endParaRPr lang="pt-BR" dirty="0"/>
          </a:p>
          <a:p>
            <a:pPr algn="ctr"/>
            <a:r>
              <a:rPr lang="pt-BR" dirty="0"/>
              <a:t>Alíquota = </a:t>
            </a:r>
            <a:r>
              <a:rPr lang="pt-BR" u="sng" dirty="0"/>
              <a:t>1.152.000,00 X 10,70% - 22.500,00</a:t>
            </a:r>
          </a:p>
          <a:p>
            <a:pPr algn="ctr"/>
            <a:r>
              <a:rPr lang="pt-BR" dirty="0"/>
              <a:t>                  1.152.000,00</a:t>
            </a:r>
          </a:p>
          <a:p>
            <a:pPr algn="ctr"/>
            <a:r>
              <a:rPr lang="pt-BR" dirty="0"/>
              <a:t>Alíquota = </a:t>
            </a:r>
            <a:r>
              <a:rPr lang="pt-BR" u="sng" dirty="0"/>
              <a:t>123.264,00 – 22.500,00</a:t>
            </a:r>
          </a:p>
          <a:p>
            <a:pPr algn="ctr"/>
            <a:r>
              <a:rPr lang="pt-BR" dirty="0"/>
              <a:t>               1.152.000,00</a:t>
            </a:r>
          </a:p>
          <a:p>
            <a:pPr algn="ctr"/>
            <a:r>
              <a:rPr lang="pt-BR" dirty="0"/>
              <a:t>Alíquota = </a:t>
            </a:r>
            <a:r>
              <a:rPr lang="pt-BR" u="sng" dirty="0"/>
              <a:t>100.764,00</a:t>
            </a:r>
          </a:p>
          <a:p>
            <a:pPr algn="ctr"/>
            <a:r>
              <a:rPr lang="pt-BR" dirty="0"/>
              <a:t>                1.152.000,00</a:t>
            </a:r>
          </a:p>
          <a:p>
            <a:pPr algn="ctr"/>
            <a:r>
              <a:rPr lang="pt-BR" dirty="0"/>
              <a:t>Alíquota = 0,087 ou 8,74%</a:t>
            </a:r>
          </a:p>
          <a:p>
            <a:pPr algn="ctr"/>
            <a:r>
              <a:rPr lang="pt-BR" dirty="0"/>
              <a:t>Alíquota = 1.152.000,00 x 8,74% = 100.684,80</a:t>
            </a:r>
          </a:p>
        </p:txBody>
      </p:sp>
    </p:spTree>
    <p:extLst>
      <p:ext uri="{BB962C8B-B14F-4D97-AF65-F5344CB8AC3E}">
        <p14:creationId xmlns:p14="http://schemas.microsoft.com/office/powerpoint/2010/main" val="4010651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0EE80D3-30DC-494A-B1BB-49EED61D5A1F}"/>
              </a:ext>
            </a:extLst>
          </p:cNvPr>
          <p:cNvSpPr>
            <a:spLocks noGrp="1"/>
          </p:cNvSpPr>
          <p:nvPr>
            <p:ph idx="1"/>
          </p:nvPr>
        </p:nvSpPr>
        <p:spPr>
          <a:xfrm>
            <a:off x="2655652" y="1177048"/>
            <a:ext cx="9348280" cy="1928814"/>
          </a:xfrm>
        </p:spPr>
        <p:txBody>
          <a:bodyPr>
            <a:normAutofit/>
          </a:bodyPr>
          <a:lstStyle/>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 sociedade é marcada por uma vida em constante transformação e evolução. Nos primórdios da civilização as famílias produziam de forma manufaturada os bens suficiente para sua necessidade de consumo e com o passar do tempo os hábitos de trocas de produtos foram se intensificando, inicialmente entre os povos que viviam próximos, assim uma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família que produzia trigo, por exemplo, trocava uma quantidade equivalente de seu trigo com outra família que produzia azeite</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 intensificação desta prática veio a originar o que denominamos de comércio.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pt-BR" dirty="0"/>
          </a:p>
          <a:p>
            <a:pPr algn="just"/>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pt-BR" dirty="0"/>
          </a:p>
        </p:txBody>
      </p:sp>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latin typeface="Times New Roman" panose="02020603050405020304" pitchFamily="18" charset="0"/>
                <a:cs typeface="Times New Roman" panose="02020603050405020304" pitchFamily="18" charset="0"/>
              </a:rPr>
              <a:t>A Origem do Comercio </a:t>
            </a:r>
          </a:p>
        </p:txBody>
      </p:sp>
      <p:sp>
        <p:nvSpPr>
          <p:cNvPr id="7" name="CaixaDeTexto 6">
            <a:extLst>
              <a:ext uri="{FF2B5EF4-FFF2-40B4-BE49-F238E27FC236}">
                <a16:creationId xmlns:a16="http://schemas.microsoft.com/office/drawing/2014/main" id="{F7FB542A-6D54-4D0C-B31A-C820C8296BF6}"/>
              </a:ext>
            </a:extLst>
          </p:cNvPr>
          <p:cNvSpPr txBox="1"/>
          <p:nvPr/>
        </p:nvSpPr>
        <p:spPr>
          <a:xfrm>
            <a:off x="184824" y="4990289"/>
            <a:ext cx="8803836" cy="1477328"/>
          </a:xfrm>
          <a:prstGeom prst="rect">
            <a:avLst/>
          </a:prstGeom>
          <a:noFill/>
        </p:spPr>
        <p:txBody>
          <a:bodyPr wrap="square" rtlCol="0">
            <a:spAutoFit/>
          </a:bodyPr>
          <a:lstStyle/>
          <a:p>
            <a:pPr marL="285750" indent="-285750">
              <a:buFont typeface="Arial" panose="020B0604020202020204" pitchFamily="34" charset="0"/>
              <a:buChar char="•"/>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O Brasil tem, desde a época da abertura dos portos, desenvolvido ampla vocação para as atividades comerciais.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Esse fato se dá, especialmente pelas características produtoras do país, sendo que o Brasil consegue produzir uma quantidade de produtos maior do que a sua demanda necessária, ampliando sua fonte comercial</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ctr">
              <a:buFont typeface="Arial" panose="020B0604020202020204" pitchFamily="34" charset="0"/>
              <a:buChar char="•"/>
            </a:pPr>
            <a:endParaRPr lang="pt-BR" dirty="0"/>
          </a:p>
        </p:txBody>
      </p:sp>
      <p:pic>
        <p:nvPicPr>
          <p:cNvPr id="8" name="Imagem 7">
            <a:extLst>
              <a:ext uri="{FF2B5EF4-FFF2-40B4-BE49-F238E27FC236}">
                <a16:creationId xmlns:a16="http://schemas.microsoft.com/office/drawing/2014/main" id="{C8533442-9941-43D4-83AF-A78FFB742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89" y="1143001"/>
            <a:ext cx="2619375" cy="1743075"/>
          </a:xfrm>
          <a:prstGeom prst="rect">
            <a:avLst/>
          </a:prstGeom>
        </p:spPr>
      </p:pic>
      <p:sp>
        <p:nvSpPr>
          <p:cNvPr id="9" name="CaixaDeTexto 8">
            <a:extLst>
              <a:ext uri="{FF2B5EF4-FFF2-40B4-BE49-F238E27FC236}">
                <a16:creationId xmlns:a16="http://schemas.microsoft.com/office/drawing/2014/main" id="{DD2C395B-800F-454E-A501-27C5451363C9}"/>
              </a:ext>
            </a:extLst>
          </p:cNvPr>
          <p:cNvSpPr txBox="1"/>
          <p:nvPr/>
        </p:nvSpPr>
        <p:spPr>
          <a:xfrm>
            <a:off x="155638" y="3000983"/>
            <a:ext cx="11848293" cy="2031325"/>
          </a:xfrm>
          <a:prstGeom prst="rect">
            <a:avLst/>
          </a:prstGeom>
          <a:noFill/>
        </p:spPr>
        <p:txBody>
          <a:bodyPr wrap="square" rtlCol="0">
            <a:spAutoFit/>
          </a:bodyPr>
          <a:lstStyle/>
          <a:p>
            <a:pPr marL="285750" indent="-285750" algn="just">
              <a:buFont typeface="Arial" panose="020B0604020202020204" pitchFamily="34" charset="0"/>
              <a:buChar char="•"/>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Outra característica marcante, que fortaleceu o surgimento das práticas comerciais foram vividas por determinados povos que não possuíam espaços suficientes para produzir os itens necessários a sua sobrevivência e assim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necessitavam negociar esses itens com outros povos</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800" u="sng" dirty="0">
                <a:effectLst/>
                <a:latin typeface="Times New Roman" panose="02020603050405020304" pitchFamily="18" charset="0"/>
                <a:ea typeface="Calibri" panose="020F0502020204030204" pitchFamily="34" charset="0"/>
                <a:cs typeface="Times New Roman" panose="02020603050405020304" pitchFamily="18" charset="0"/>
              </a:rPr>
              <a:t>como o caso da antiga Fenícia que dispunha de pouca terra para o desenvolvimento de uma agricultura de grande qualidade.</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Os fenícios voltaram-se para a atividade comercial, realizando extensa atividade comercial com o Oriente e o Ocidente. Além dos fenícios muitos outros povos exerceram a atividade mercantil na antiguidade, como os gregos e os romanos.</a:t>
            </a:r>
          </a:p>
          <a:p>
            <a:pPr algn="just"/>
            <a:endParaRPr lang="pt-BR" dirty="0"/>
          </a:p>
        </p:txBody>
      </p:sp>
      <p:pic>
        <p:nvPicPr>
          <p:cNvPr id="11" name="Imagem 10">
            <a:extLst>
              <a:ext uri="{FF2B5EF4-FFF2-40B4-BE49-F238E27FC236}">
                <a16:creationId xmlns:a16="http://schemas.microsoft.com/office/drawing/2014/main" id="{1A960C88-EA11-4A04-8FBF-9967CCC16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5671" y="4574698"/>
            <a:ext cx="2424772" cy="2031325"/>
          </a:xfrm>
          <a:prstGeom prst="rect">
            <a:avLst/>
          </a:prstGeom>
        </p:spPr>
      </p:pic>
    </p:spTree>
    <p:extLst>
      <p:ext uri="{BB962C8B-B14F-4D97-AF65-F5344CB8AC3E}">
        <p14:creationId xmlns:p14="http://schemas.microsoft.com/office/powerpoint/2010/main" val="486800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base"/>
            <a:r>
              <a:rPr lang="pt-BR" sz="3500" b="1" i="0" dirty="0">
                <a:solidFill>
                  <a:schemeClr val="bg1"/>
                </a:solidFill>
                <a:effectLst/>
                <a:latin typeface="Times New Roman" panose="02020603050405020304" pitchFamily="18" charset="0"/>
                <a:cs typeface="Times New Roman" panose="02020603050405020304" pitchFamily="18" charset="0"/>
              </a:rPr>
              <a:t>Lucro Presumido</a:t>
            </a:r>
          </a:p>
        </p:txBody>
      </p:sp>
      <p:sp>
        <p:nvSpPr>
          <p:cNvPr id="7" name="CaixaDeTexto 6">
            <a:extLst>
              <a:ext uri="{FF2B5EF4-FFF2-40B4-BE49-F238E27FC236}">
                <a16:creationId xmlns:a16="http://schemas.microsoft.com/office/drawing/2014/main" id="{CC43C746-64FF-4697-9FEB-8057DBAB19FA}"/>
              </a:ext>
            </a:extLst>
          </p:cNvPr>
          <p:cNvSpPr txBox="1"/>
          <p:nvPr/>
        </p:nvSpPr>
        <p:spPr>
          <a:xfrm>
            <a:off x="231422" y="1001932"/>
            <a:ext cx="11729156" cy="5632311"/>
          </a:xfrm>
          <a:prstGeom prst="rect">
            <a:avLst/>
          </a:prstGeom>
          <a:noFill/>
        </p:spPr>
        <p:txBody>
          <a:bodyPr wrap="square" rtlCol="0">
            <a:spAutoFit/>
          </a:bodyPr>
          <a:lstStyle/>
          <a:p>
            <a:pPr algn="ctr" fontAlgn="base"/>
            <a:r>
              <a:rPr lang="pt-BR" sz="2000" b="1" i="0" dirty="0">
                <a:effectLst/>
                <a:latin typeface="Times New Roman" panose="02020603050405020304" pitchFamily="18" charset="0"/>
                <a:cs typeface="Times New Roman" panose="02020603050405020304" pitchFamily="18" charset="0"/>
              </a:rPr>
              <a:t>O Lucro </a:t>
            </a:r>
            <a:r>
              <a:rPr lang="pt-BR" sz="2000" b="1" dirty="0">
                <a:latin typeface="Times New Roman" panose="02020603050405020304" pitchFamily="18" charset="0"/>
                <a:cs typeface="Times New Roman" panose="02020603050405020304" pitchFamily="18" charset="0"/>
              </a:rPr>
              <a:t>Presumido </a:t>
            </a:r>
            <a:r>
              <a:rPr lang="pt-BR" sz="2000" b="1" i="0" dirty="0">
                <a:effectLst/>
                <a:latin typeface="Times New Roman" panose="02020603050405020304" pitchFamily="18" charset="0"/>
                <a:cs typeface="Times New Roman" panose="02020603050405020304" pitchFamily="18" charset="0"/>
              </a:rPr>
              <a:t>é um tipo de tributação simplificada usada por empresas que obtiveram um faturamento anual entre R$ 4 milhões e R$ 78 milhões. Nessa modalidade, a tributação é feita trimestralmente e a apuração do IR e do CSLL contém base de cálculo previamente estabelecida pela lei.</a:t>
            </a:r>
          </a:p>
          <a:p>
            <a:pPr fontAlgn="base"/>
            <a:endParaRPr lang="pt-BR" sz="2000" dirty="0">
              <a:latin typeface="Times New Roman" panose="02020603050405020304" pitchFamily="18" charset="0"/>
              <a:cs typeface="Times New Roman" panose="02020603050405020304" pitchFamily="18" charset="0"/>
            </a:endParaRPr>
          </a:p>
          <a:p>
            <a:pPr fontAlgn="base"/>
            <a:r>
              <a:rPr lang="pt-BR" sz="2000" b="0" i="0" dirty="0">
                <a:effectLst/>
                <a:latin typeface="Times New Roman" panose="02020603050405020304" pitchFamily="18" charset="0"/>
                <a:cs typeface="Times New Roman" panose="02020603050405020304" pitchFamily="18" charset="0"/>
              </a:rPr>
              <a:t>A margem de lucro varia entre 1,6% a 32% conforme a atividade desempenhada pela empresa. </a:t>
            </a:r>
          </a:p>
          <a:p>
            <a:pPr fontAlgn="base"/>
            <a:r>
              <a:rPr lang="pt-BR" sz="2000" b="1" i="0" dirty="0">
                <a:effectLst/>
                <a:latin typeface="Times New Roman" panose="02020603050405020304" pitchFamily="18" charset="0"/>
                <a:cs typeface="Times New Roman" panose="02020603050405020304" pitchFamily="18" charset="0"/>
              </a:rPr>
              <a:t>Dessa forma, as vantagens de adotar o modelo de Lucro Presumido são:</a:t>
            </a:r>
          </a:p>
          <a:p>
            <a:pPr fontAlgn="base"/>
            <a:r>
              <a:rPr lang="pt-BR" sz="2000" b="0" i="0" dirty="0">
                <a:effectLst/>
                <a:latin typeface="Times New Roman" panose="02020603050405020304" pitchFamily="18" charset="0"/>
                <a:cs typeface="Times New Roman" panose="02020603050405020304" pitchFamily="18" charset="0"/>
              </a:rPr>
              <a:t>– O volume de informações que precisam ser declaradas é menor;</a:t>
            </a:r>
          </a:p>
          <a:p>
            <a:pPr fontAlgn="base"/>
            <a:r>
              <a:rPr lang="pt-BR" sz="2000" b="0" i="0" dirty="0">
                <a:effectLst/>
                <a:latin typeface="Times New Roman" panose="02020603050405020304" pitchFamily="18" charset="0"/>
                <a:cs typeface="Times New Roman" panose="02020603050405020304" pitchFamily="18" charset="0"/>
              </a:rPr>
              <a:t>– A escrituração é simplificada;</a:t>
            </a:r>
          </a:p>
          <a:p>
            <a:pPr fontAlgn="base"/>
            <a:r>
              <a:rPr lang="pt-BR" sz="2000" b="0" i="0" dirty="0">
                <a:effectLst/>
                <a:latin typeface="Times New Roman" panose="02020603050405020304" pitchFamily="18" charset="0"/>
                <a:cs typeface="Times New Roman" panose="02020603050405020304" pitchFamily="18" charset="0"/>
              </a:rPr>
              <a:t>– Há mais distribuição de lucros;</a:t>
            </a:r>
          </a:p>
          <a:p>
            <a:pPr fontAlgn="base"/>
            <a:r>
              <a:rPr lang="pt-BR" sz="2000" b="0" i="0" dirty="0">
                <a:effectLst/>
                <a:latin typeface="Times New Roman" panose="02020603050405020304" pitchFamily="18" charset="0"/>
                <a:cs typeface="Times New Roman" panose="02020603050405020304" pitchFamily="18" charset="0"/>
              </a:rPr>
              <a:t>– Os custos operacionais são reduzidos.</a:t>
            </a:r>
          </a:p>
          <a:p>
            <a:pPr fontAlgn="base"/>
            <a:endParaRPr lang="pt-BR" sz="2000" b="0" i="0" dirty="0">
              <a:effectLst/>
              <a:latin typeface="Times New Roman" panose="02020603050405020304" pitchFamily="18" charset="0"/>
              <a:cs typeface="Times New Roman" panose="02020603050405020304" pitchFamily="18" charset="0"/>
            </a:endParaRPr>
          </a:p>
          <a:p>
            <a:pPr fontAlgn="base"/>
            <a:r>
              <a:rPr lang="pt-BR" sz="2000" b="1" i="0" dirty="0">
                <a:effectLst/>
                <a:latin typeface="Times New Roman" panose="02020603050405020304" pitchFamily="18" charset="0"/>
                <a:cs typeface="Times New Roman" panose="02020603050405020304" pitchFamily="18" charset="0"/>
              </a:rPr>
              <a:t>Qual empresa é mais indicada para adotar esse regime?</a:t>
            </a:r>
          </a:p>
          <a:p>
            <a:pPr fontAlgn="base"/>
            <a:r>
              <a:rPr lang="pt-BR" sz="2000" b="0" i="0" dirty="0">
                <a:effectLst/>
                <a:latin typeface="Times New Roman" panose="02020603050405020304" pitchFamily="18" charset="0"/>
                <a:cs typeface="Times New Roman" panose="02020603050405020304" pitchFamily="18" charset="0"/>
              </a:rPr>
              <a:t>Os negócios que não são obrigadas a apurar o seu Lucro Real podem adotar o </a:t>
            </a:r>
          </a:p>
          <a:p>
            <a:pPr fontAlgn="base"/>
            <a:r>
              <a:rPr lang="pt-BR" sz="2000" b="0" i="0" dirty="0">
                <a:effectLst/>
                <a:latin typeface="Times New Roman" panose="02020603050405020304" pitchFamily="18" charset="0"/>
                <a:cs typeface="Times New Roman" panose="02020603050405020304" pitchFamily="18" charset="0"/>
              </a:rPr>
              <a:t>regime do Lucro Presumido. Contudo, as empresas que escolhem esse tipo de regime tributário têm chances de pagar mais impostos do que realmente devem. </a:t>
            </a:r>
            <a:r>
              <a:rPr lang="pt-BR" sz="2000" b="1" i="0" dirty="0">
                <a:effectLst/>
                <a:latin typeface="Times New Roman" panose="02020603050405020304" pitchFamily="18" charset="0"/>
                <a:cs typeface="Times New Roman" panose="02020603050405020304" pitchFamily="18" charset="0"/>
              </a:rPr>
              <a:t>Ele é recomendado para quem obtém lucro superior ao percentual presumido sobre o seu faturamento. </a:t>
            </a:r>
            <a:r>
              <a:rPr lang="pt-BR" sz="2000" b="0" i="0" dirty="0">
                <a:effectLst/>
                <a:latin typeface="Times New Roman" panose="02020603050405020304" pitchFamily="18" charset="0"/>
                <a:cs typeface="Times New Roman" panose="02020603050405020304" pitchFamily="18" charset="0"/>
              </a:rPr>
              <a:t>Isso acontece porque, como já mencionamos, o valor desses tributos é calculado levando em conta a base estabelecida previamente.</a:t>
            </a:r>
          </a:p>
          <a:p>
            <a:pPr indent="449580"/>
            <a:endParaRPr lang="pt-B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Imagem 2">
            <a:extLst>
              <a:ext uri="{FF2B5EF4-FFF2-40B4-BE49-F238E27FC236}">
                <a16:creationId xmlns:a16="http://schemas.microsoft.com/office/drawing/2014/main" id="{A9DF29F8-54AB-4725-AB7D-E6B33A91D5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5131" y="2692548"/>
            <a:ext cx="3195447" cy="2290631"/>
          </a:xfrm>
          <a:prstGeom prst="rect">
            <a:avLst/>
          </a:prstGeom>
        </p:spPr>
      </p:pic>
    </p:spTree>
    <p:extLst>
      <p:ext uri="{BB962C8B-B14F-4D97-AF65-F5344CB8AC3E}">
        <p14:creationId xmlns:p14="http://schemas.microsoft.com/office/powerpoint/2010/main" val="2173716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base"/>
            <a:r>
              <a:rPr lang="pt-BR" sz="3500" b="1" i="0" dirty="0">
                <a:solidFill>
                  <a:schemeClr val="bg1"/>
                </a:solidFill>
                <a:effectLst/>
                <a:latin typeface="Times New Roman" panose="02020603050405020304" pitchFamily="18" charset="0"/>
                <a:cs typeface="Times New Roman" panose="02020603050405020304" pitchFamily="18" charset="0"/>
              </a:rPr>
              <a:t>Lucro Presumido </a:t>
            </a:r>
          </a:p>
        </p:txBody>
      </p:sp>
      <p:sp>
        <p:nvSpPr>
          <p:cNvPr id="7" name="CaixaDeTexto 6">
            <a:extLst>
              <a:ext uri="{FF2B5EF4-FFF2-40B4-BE49-F238E27FC236}">
                <a16:creationId xmlns:a16="http://schemas.microsoft.com/office/drawing/2014/main" id="{CC43C746-64FF-4697-9FEB-8057DBAB19FA}"/>
              </a:ext>
            </a:extLst>
          </p:cNvPr>
          <p:cNvSpPr txBox="1"/>
          <p:nvPr/>
        </p:nvSpPr>
        <p:spPr>
          <a:xfrm>
            <a:off x="0" y="5369321"/>
            <a:ext cx="5571744" cy="553998"/>
          </a:xfrm>
          <a:prstGeom prst="rect">
            <a:avLst/>
          </a:prstGeom>
          <a:noFill/>
        </p:spPr>
        <p:txBody>
          <a:bodyPr wrap="square" rtlCol="0">
            <a:spAutoFit/>
          </a:bodyPr>
          <a:lstStyle/>
          <a:p>
            <a:pPr marL="621665" indent="-171450" algn="just">
              <a:buFont typeface="Arial" panose="020B0604020202020204" pitchFamily="34" charset="0"/>
              <a:buChar char="•"/>
            </a:pPr>
            <a:r>
              <a:rPr lang="pt-BR" sz="1000" dirty="0">
                <a:effectLst/>
                <a:latin typeface="Times New Roman" panose="02020603050405020304" pitchFamily="18" charset="0"/>
                <a:ea typeface="Calibri" panose="020F0502020204030204" pitchFamily="34" charset="0"/>
                <a:cs typeface="Times New Roman" panose="02020603050405020304" pitchFamily="18" charset="0"/>
              </a:rPr>
              <a:t>Se a empresa exceder o faturamento de R$ 120.000,00 ano, deverá calcular os tributos sobre a presunção de 32%,  inclusive tributos retroativos que houverem sido pagos.</a:t>
            </a:r>
            <a:endParaRPr lang="pt-BR" sz="10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r>
              <a:rPr lang="pt-BR" sz="1000" dirty="0">
                <a:effectLst/>
                <a:latin typeface="Times New Roman" panose="02020603050405020304" pitchFamily="18" charset="0"/>
                <a:ea typeface="Calibri" panose="020F0502020204030204" pitchFamily="34" charset="0"/>
                <a:cs typeface="Times New Roman" panose="02020603050405020304" pitchFamily="18" charset="0"/>
              </a:rPr>
              <a:t>** Sobre a diferença apurada entre o valor de venda e o de compra.</a:t>
            </a:r>
            <a:endParaRPr lang="pt-BR" sz="1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ela 1">
            <a:extLst>
              <a:ext uri="{FF2B5EF4-FFF2-40B4-BE49-F238E27FC236}">
                <a16:creationId xmlns:a16="http://schemas.microsoft.com/office/drawing/2014/main" id="{82AB7DA6-A0E4-442F-9B06-E6038F49EE94}"/>
              </a:ext>
            </a:extLst>
          </p:cNvPr>
          <p:cNvGraphicFramePr>
            <a:graphicFrameLocks noGrp="1"/>
          </p:cNvGraphicFramePr>
          <p:nvPr>
            <p:extLst>
              <p:ext uri="{D42A27DB-BD31-4B8C-83A1-F6EECF244321}">
                <p14:modId xmlns:p14="http://schemas.microsoft.com/office/powerpoint/2010/main" val="3395253725"/>
              </p:ext>
            </p:extLst>
          </p:nvPr>
        </p:nvGraphicFramePr>
        <p:xfrm>
          <a:off x="192088" y="1160144"/>
          <a:ext cx="5781993" cy="3756279"/>
        </p:xfrm>
        <a:graphic>
          <a:graphicData uri="http://schemas.openxmlformats.org/drawingml/2006/table">
            <a:tbl>
              <a:tblPr firstRow="1" firstCol="1" bandRow="1">
                <a:tableStyleId>{5C22544A-7EE6-4342-B048-85BDC9FD1C3A}</a:tableStyleId>
              </a:tblPr>
              <a:tblGrid>
                <a:gridCol w="4433002">
                  <a:extLst>
                    <a:ext uri="{9D8B030D-6E8A-4147-A177-3AD203B41FA5}">
                      <a16:colId xmlns:a16="http://schemas.microsoft.com/office/drawing/2014/main" val="1281596078"/>
                    </a:ext>
                  </a:extLst>
                </a:gridCol>
                <a:gridCol w="1348991">
                  <a:extLst>
                    <a:ext uri="{9D8B030D-6E8A-4147-A177-3AD203B41FA5}">
                      <a16:colId xmlns:a16="http://schemas.microsoft.com/office/drawing/2014/main" val="360500245"/>
                    </a:ext>
                  </a:extLst>
                </a:gridCol>
              </a:tblGrid>
              <a:tr h="228600">
                <a:tc>
                  <a:txBody>
                    <a:bodyPr/>
                    <a:lstStyle/>
                    <a:p>
                      <a:pPr>
                        <a:lnSpc>
                          <a:spcPct val="115000"/>
                        </a:lnSpc>
                        <a:spcAft>
                          <a:spcPts val="1000"/>
                        </a:spcAft>
                      </a:pPr>
                      <a:r>
                        <a:rPr lang="pt-BR" sz="1200">
                          <a:effectLst/>
                        </a:rPr>
                        <a:t>ATIVIDADES: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0000"/>
                        </a:lnSpc>
                        <a:spcAft>
                          <a:spcPts val="0"/>
                        </a:spcAft>
                      </a:pPr>
                      <a:r>
                        <a:rPr lang="pt-BR" sz="1200" dirty="0">
                          <a:effectLst/>
                        </a:rPr>
                        <a:t>PRESUNÇÃO</a:t>
                      </a:r>
                    </a:p>
                    <a:p>
                      <a:pPr algn="ctr">
                        <a:lnSpc>
                          <a:spcPct val="100000"/>
                        </a:lnSpc>
                        <a:spcAft>
                          <a:spcPts val="0"/>
                        </a:spcAft>
                      </a:pPr>
                      <a:r>
                        <a:rPr lang="pt-BR" sz="1200" dirty="0">
                          <a:effectLst/>
                        </a:rPr>
                        <a:t> IRPJ</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4212366204"/>
                  </a:ext>
                </a:extLst>
              </a:tr>
              <a:tr h="158750">
                <a:tc>
                  <a:txBody>
                    <a:bodyPr/>
                    <a:lstStyle/>
                    <a:p>
                      <a:pPr algn="just">
                        <a:lnSpc>
                          <a:spcPct val="115000"/>
                        </a:lnSpc>
                        <a:spcAft>
                          <a:spcPts val="1000"/>
                        </a:spcAft>
                      </a:pPr>
                      <a:r>
                        <a:rPr lang="pt-BR" sz="1200" dirty="0">
                          <a:effectLst/>
                        </a:rPr>
                        <a:t>Revenda a varejo de combustíveis e gás natural</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15000"/>
                        </a:lnSpc>
                        <a:spcAft>
                          <a:spcPts val="1000"/>
                        </a:spcAft>
                      </a:pPr>
                      <a:r>
                        <a:rPr lang="pt-BR" sz="1200" dirty="0">
                          <a:effectLst/>
                        </a:rPr>
                        <a:t>1,60%</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525609151"/>
                  </a:ext>
                </a:extLst>
              </a:tr>
              <a:tr h="169545">
                <a:tc>
                  <a:txBody>
                    <a:bodyPr/>
                    <a:lstStyle/>
                    <a:p>
                      <a:pPr algn="just">
                        <a:lnSpc>
                          <a:spcPct val="115000"/>
                        </a:lnSpc>
                        <a:spcAft>
                          <a:spcPts val="1000"/>
                        </a:spcAft>
                      </a:pPr>
                      <a:r>
                        <a:rPr lang="pt-BR" sz="1200" dirty="0">
                          <a:solidFill>
                            <a:srgbClr val="FFFF00"/>
                          </a:solidFill>
                          <a:effectLst/>
                        </a:rPr>
                        <a:t>Venda de mercadorias ou produtos</a:t>
                      </a:r>
                      <a:endParaRPr lang="pt-BR" sz="1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rowSpan="6">
                  <a:txBody>
                    <a:bodyPr/>
                    <a:lstStyle/>
                    <a:p>
                      <a:pPr algn="ctr">
                        <a:lnSpc>
                          <a:spcPct val="115000"/>
                        </a:lnSpc>
                        <a:spcAft>
                          <a:spcPts val="1000"/>
                        </a:spcAft>
                      </a:pPr>
                      <a:r>
                        <a:rPr lang="pt-BR" sz="1200" dirty="0">
                          <a:effectLst/>
                        </a:rPr>
                        <a:t>8%</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516489568"/>
                  </a:ext>
                </a:extLst>
              </a:tr>
              <a:tr h="172720">
                <a:tc>
                  <a:txBody>
                    <a:bodyPr/>
                    <a:lstStyle/>
                    <a:p>
                      <a:pPr algn="just">
                        <a:lnSpc>
                          <a:spcPct val="115000"/>
                        </a:lnSpc>
                        <a:spcAft>
                          <a:spcPts val="1000"/>
                        </a:spcAft>
                      </a:pPr>
                      <a:r>
                        <a:rPr lang="pt-BR" sz="1200" dirty="0">
                          <a:effectLst/>
                        </a:rPr>
                        <a:t>Transporte de cargas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vMerge="1">
                  <a:txBody>
                    <a:bodyPr/>
                    <a:lstStyle/>
                    <a:p>
                      <a:endParaRPr lang="pt-BR"/>
                    </a:p>
                  </a:txBody>
                  <a:tcPr/>
                </a:tc>
                <a:extLst>
                  <a:ext uri="{0D108BD9-81ED-4DB2-BD59-A6C34878D82A}">
                    <a16:rowId xmlns:a16="http://schemas.microsoft.com/office/drawing/2014/main" val="963086376"/>
                  </a:ext>
                </a:extLst>
              </a:tr>
              <a:tr h="174625">
                <a:tc>
                  <a:txBody>
                    <a:bodyPr/>
                    <a:lstStyle/>
                    <a:p>
                      <a:pPr>
                        <a:lnSpc>
                          <a:spcPct val="115000"/>
                        </a:lnSpc>
                        <a:spcAft>
                          <a:spcPts val="1000"/>
                        </a:spcAft>
                      </a:pPr>
                      <a:r>
                        <a:rPr lang="pt-BR" sz="1200" dirty="0">
                          <a:effectLst/>
                        </a:rPr>
                        <a:t>Atividades imobiliárias (compra, venda, loteamento, incorporação e construção de imóveis)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vMerge="1">
                  <a:txBody>
                    <a:bodyPr/>
                    <a:lstStyle/>
                    <a:p>
                      <a:endParaRPr lang="pt-BR"/>
                    </a:p>
                  </a:txBody>
                  <a:tcPr/>
                </a:tc>
                <a:extLst>
                  <a:ext uri="{0D108BD9-81ED-4DB2-BD59-A6C34878D82A}">
                    <a16:rowId xmlns:a16="http://schemas.microsoft.com/office/drawing/2014/main" val="3796171685"/>
                  </a:ext>
                </a:extLst>
              </a:tr>
              <a:tr h="168910">
                <a:tc>
                  <a:txBody>
                    <a:bodyPr/>
                    <a:lstStyle/>
                    <a:p>
                      <a:pPr algn="just">
                        <a:lnSpc>
                          <a:spcPct val="115000"/>
                        </a:lnSpc>
                        <a:spcAft>
                          <a:spcPts val="1000"/>
                        </a:spcAft>
                      </a:pPr>
                      <a:r>
                        <a:rPr lang="pt-BR" sz="1200" dirty="0">
                          <a:effectLst/>
                        </a:rPr>
                        <a:t>Serviços hospitalares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vMerge="1">
                  <a:txBody>
                    <a:bodyPr/>
                    <a:lstStyle/>
                    <a:p>
                      <a:endParaRPr lang="pt-BR"/>
                    </a:p>
                  </a:txBody>
                  <a:tcPr/>
                </a:tc>
                <a:extLst>
                  <a:ext uri="{0D108BD9-81ED-4DB2-BD59-A6C34878D82A}">
                    <a16:rowId xmlns:a16="http://schemas.microsoft.com/office/drawing/2014/main" val="775948916"/>
                  </a:ext>
                </a:extLst>
              </a:tr>
              <a:tr h="170815">
                <a:tc>
                  <a:txBody>
                    <a:bodyPr/>
                    <a:lstStyle/>
                    <a:p>
                      <a:pPr algn="just">
                        <a:lnSpc>
                          <a:spcPct val="115000"/>
                        </a:lnSpc>
                        <a:spcAft>
                          <a:spcPts val="1000"/>
                        </a:spcAft>
                      </a:pPr>
                      <a:r>
                        <a:rPr lang="pt-BR" sz="1200" dirty="0">
                          <a:effectLst/>
                        </a:rPr>
                        <a:t>Atividade Rural</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vMerge="1">
                  <a:txBody>
                    <a:bodyPr/>
                    <a:lstStyle/>
                    <a:p>
                      <a:endParaRPr lang="pt-BR"/>
                    </a:p>
                  </a:txBody>
                  <a:tcPr/>
                </a:tc>
                <a:extLst>
                  <a:ext uri="{0D108BD9-81ED-4DB2-BD59-A6C34878D82A}">
                    <a16:rowId xmlns:a16="http://schemas.microsoft.com/office/drawing/2014/main" val="2592831287"/>
                  </a:ext>
                </a:extLst>
              </a:tr>
              <a:tr h="182880">
                <a:tc>
                  <a:txBody>
                    <a:bodyPr/>
                    <a:lstStyle/>
                    <a:p>
                      <a:pPr algn="just">
                        <a:lnSpc>
                          <a:spcPct val="115000"/>
                        </a:lnSpc>
                        <a:spcAft>
                          <a:spcPts val="1000"/>
                        </a:spcAft>
                      </a:pPr>
                      <a:r>
                        <a:rPr lang="pt-BR" sz="1200" dirty="0">
                          <a:effectLst/>
                        </a:rPr>
                        <a:t>Outras atividades não especificadas (exceto prestação de serviços)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vMerge="1">
                  <a:txBody>
                    <a:bodyPr/>
                    <a:lstStyle/>
                    <a:p>
                      <a:endParaRPr lang="pt-BR"/>
                    </a:p>
                  </a:txBody>
                  <a:tcPr/>
                </a:tc>
                <a:extLst>
                  <a:ext uri="{0D108BD9-81ED-4DB2-BD59-A6C34878D82A}">
                    <a16:rowId xmlns:a16="http://schemas.microsoft.com/office/drawing/2014/main" val="3881339771"/>
                  </a:ext>
                </a:extLst>
              </a:tr>
              <a:tr h="167005">
                <a:tc>
                  <a:txBody>
                    <a:bodyPr/>
                    <a:lstStyle/>
                    <a:p>
                      <a:pPr algn="just">
                        <a:lnSpc>
                          <a:spcPct val="115000"/>
                        </a:lnSpc>
                        <a:spcAft>
                          <a:spcPts val="1000"/>
                        </a:spcAft>
                      </a:pPr>
                      <a:r>
                        <a:rPr lang="pt-BR" sz="1200" dirty="0">
                          <a:effectLst/>
                        </a:rPr>
                        <a:t>Serviços de transporte (exceto o de cargas)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rowSpan="2">
                  <a:txBody>
                    <a:bodyPr/>
                    <a:lstStyle/>
                    <a:p>
                      <a:pPr algn="ctr">
                        <a:lnSpc>
                          <a:spcPct val="115000"/>
                        </a:lnSpc>
                        <a:spcAft>
                          <a:spcPts val="1000"/>
                        </a:spcAft>
                      </a:pPr>
                      <a:r>
                        <a:rPr lang="pt-BR" sz="1200">
                          <a:effectLst/>
                        </a:rPr>
                        <a:t>16%</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471917796"/>
                  </a:ext>
                </a:extLst>
              </a:tr>
              <a:tr h="179070">
                <a:tc>
                  <a:txBody>
                    <a:bodyPr/>
                    <a:lstStyle/>
                    <a:p>
                      <a:pPr algn="just">
                        <a:lnSpc>
                          <a:spcPct val="115000"/>
                        </a:lnSpc>
                        <a:spcAft>
                          <a:spcPts val="1000"/>
                        </a:spcAft>
                      </a:pPr>
                      <a:r>
                        <a:rPr lang="pt-BR" sz="1200" dirty="0">
                          <a:effectLst/>
                        </a:rPr>
                        <a:t>Serviços gerais com receita bruta até R$ 120.000/ano *</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vMerge="1">
                  <a:txBody>
                    <a:bodyPr/>
                    <a:lstStyle/>
                    <a:p>
                      <a:endParaRPr lang="pt-BR"/>
                    </a:p>
                  </a:txBody>
                  <a:tcPr/>
                </a:tc>
                <a:extLst>
                  <a:ext uri="{0D108BD9-81ED-4DB2-BD59-A6C34878D82A}">
                    <a16:rowId xmlns:a16="http://schemas.microsoft.com/office/drawing/2014/main" val="2101465495"/>
                  </a:ext>
                </a:extLst>
              </a:tr>
              <a:tr h="172085">
                <a:tc>
                  <a:txBody>
                    <a:bodyPr/>
                    <a:lstStyle/>
                    <a:p>
                      <a:pPr algn="just">
                        <a:lnSpc>
                          <a:spcPct val="115000"/>
                        </a:lnSpc>
                        <a:spcAft>
                          <a:spcPts val="1000"/>
                        </a:spcAft>
                      </a:pPr>
                      <a:r>
                        <a:rPr lang="pt-BR" sz="1200" dirty="0">
                          <a:effectLst/>
                        </a:rPr>
                        <a:t>Serviços profissionais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rowSpan="5">
                  <a:txBody>
                    <a:bodyPr/>
                    <a:lstStyle/>
                    <a:p>
                      <a:pPr algn="ctr">
                        <a:lnSpc>
                          <a:spcPct val="115000"/>
                        </a:lnSpc>
                        <a:spcAft>
                          <a:spcPts val="1000"/>
                        </a:spcAft>
                      </a:pPr>
                      <a:r>
                        <a:rPr lang="pt-BR" sz="1200">
                          <a:effectLst/>
                        </a:rPr>
                        <a:t>32%</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18574066"/>
                  </a:ext>
                </a:extLst>
              </a:tr>
              <a:tr h="175260">
                <a:tc>
                  <a:txBody>
                    <a:bodyPr/>
                    <a:lstStyle/>
                    <a:p>
                      <a:pPr algn="just">
                        <a:lnSpc>
                          <a:spcPct val="115000"/>
                        </a:lnSpc>
                        <a:spcAft>
                          <a:spcPts val="1000"/>
                        </a:spcAft>
                      </a:pPr>
                      <a:r>
                        <a:rPr lang="pt-BR" sz="1200" dirty="0">
                          <a:effectLst/>
                        </a:rPr>
                        <a:t>Intermediação de negócios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vMerge="1">
                  <a:txBody>
                    <a:bodyPr/>
                    <a:lstStyle/>
                    <a:p>
                      <a:endParaRPr lang="pt-BR"/>
                    </a:p>
                  </a:txBody>
                  <a:tcPr/>
                </a:tc>
                <a:extLst>
                  <a:ext uri="{0D108BD9-81ED-4DB2-BD59-A6C34878D82A}">
                    <a16:rowId xmlns:a16="http://schemas.microsoft.com/office/drawing/2014/main" val="2996094597"/>
                  </a:ext>
                </a:extLst>
              </a:tr>
              <a:tr h="177165">
                <a:tc>
                  <a:txBody>
                    <a:bodyPr/>
                    <a:lstStyle/>
                    <a:p>
                      <a:pPr algn="just">
                        <a:lnSpc>
                          <a:spcPct val="115000"/>
                        </a:lnSpc>
                        <a:spcAft>
                          <a:spcPts val="1000"/>
                        </a:spcAft>
                      </a:pPr>
                      <a:r>
                        <a:rPr lang="pt-BR" sz="1200" dirty="0">
                          <a:effectLst/>
                        </a:rPr>
                        <a:t>Administração, locação ou cessão de bens móveis/imóveis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vMerge="1">
                  <a:txBody>
                    <a:bodyPr/>
                    <a:lstStyle/>
                    <a:p>
                      <a:endParaRPr lang="pt-BR"/>
                    </a:p>
                  </a:txBody>
                  <a:tcPr/>
                </a:tc>
                <a:extLst>
                  <a:ext uri="{0D108BD9-81ED-4DB2-BD59-A6C34878D82A}">
                    <a16:rowId xmlns:a16="http://schemas.microsoft.com/office/drawing/2014/main" val="2712300401"/>
                  </a:ext>
                </a:extLst>
              </a:tr>
              <a:tr h="351155">
                <a:tc>
                  <a:txBody>
                    <a:bodyPr/>
                    <a:lstStyle/>
                    <a:p>
                      <a:pPr algn="just">
                        <a:lnSpc>
                          <a:spcPct val="115000"/>
                        </a:lnSpc>
                        <a:spcAft>
                          <a:spcPts val="1000"/>
                        </a:spcAft>
                      </a:pPr>
                      <a:r>
                        <a:rPr lang="pt-BR" sz="1200" dirty="0">
                          <a:effectLst/>
                        </a:rPr>
                        <a:t>Serviços de construção civil, (prestador não emprega materiais de sua propriedade nem se responsabilizar pela obra)</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vMerge="1">
                  <a:txBody>
                    <a:bodyPr/>
                    <a:lstStyle/>
                    <a:p>
                      <a:endParaRPr lang="pt-BR"/>
                    </a:p>
                  </a:txBody>
                  <a:tcPr/>
                </a:tc>
                <a:extLst>
                  <a:ext uri="{0D108BD9-81ED-4DB2-BD59-A6C34878D82A}">
                    <a16:rowId xmlns:a16="http://schemas.microsoft.com/office/drawing/2014/main" val="3342467094"/>
                  </a:ext>
                </a:extLst>
              </a:tr>
              <a:tr h="176530">
                <a:tc>
                  <a:txBody>
                    <a:bodyPr/>
                    <a:lstStyle/>
                    <a:p>
                      <a:pPr algn="just">
                        <a:lnSpc>
                          <a:spcPct val="115000"/>
                        </a:lnSpc>
                        <a:spcAft>
                          <a:spcPts val="1000"/>
                        </a:spcAft>
                      </a:pPr>
                      <a:r>
                        <a:rPr lang="pt-BR" sz="1200" dirty="0">
                          <a:effectLst/>
                        </a:rPr>
                        <a:t>Serviços em geral, para os quais não haja presunção específica</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vMerge="1">
                  <a:txBody>
                    <a:bodyPr/>
                    <a:lstStyle/>
                    <a:p>
                      <a:endParaRPr lang="pt-BR"/>
                    </a:p>
                  </a:txBody>
                  <a:tcPr/>
                </a:tc>
                <a:extLst>
                  <a:ext uri="{0D108BD9-81ED-4DB2-BD59-A6C34878D82A}">
                    <a16:rowId xmlns:a16="http://schemas.microsoft.com/office/drawing/2014/main" val="4078167839"/>
                  </a:ext>
                </a:extLst>
              </a:tr>
              <a:tr h="169545">
                <a:tc>
                  <a:txBody>
                    <a:bodyPr/>
                    <a:lstStyle/>
                    <a:p>
                      <a:pPr algn="just">
                        <a:lnSpc>
                          <a:spcPct val="115000"/>
                        </a:lnSpc>
                        <a:spcAft>
                          <a:spcPts val="1000"/>
                        </a:spcAft>
                      </a:pPr>
                      <a:r>
                        <a:rPr lang="pt-BR" sz="1200">
                          <a:effectLst/>
                        </a:rPr>
                        <a:t>Comercialização de veículos usados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15000"/>
                        </a:lnSpc>
                        <a:spcAft>
                          <a:spcPts val="1000"/>
                        </a:spcAft>
                      </a:pPr>
                      <a:r>
                        <a:rPr lang="pt-BR" sz="1200" dirty="0">
                          <a:effectLst/>
                        </a:rPr>
                        <a:t>32% **</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564162600"/>
                  </a:ext>
                </a:extLst>
              </a:tr>
            </a:tbl>
          </a:graphicData>
        </a:graphic>
      </p:graphicFrame>
      <p:graphicFrame>
        <p:nvGraphicFramePr>
          <p:cNvPr id="3" name="Tabela 2">
            <a:extLst>
              <a:ext uri="{FF2B5EF4-FFF2-40B4-BE49-F238E27FC236}">
                <a16:creationId xmlns:a16="http://schemas.microsoft.com/office/drawing/2014/main" id="{843BC18E-488E-4198-A449-127189DA8818}"/>
              </a:ext>
            </a:extLst>
          </p:cNvPr>
          <p:cNvGraphicFramePr>
            <a:graphicFrameLocks noGrp="1"/>
          </p:cNvGraphicFramePr>
          <p:nvPr>
            <p:extLst>
              <p:ext uri="{D42A27DB-BD31-4B8C-83A1-F6EECF244321}">
                <p14:modId xmlns:p14="http://schemas.microsoft.com/office/powerpoint/2010/main" val="1053849979"/>
              </p:ext>
            </p:extLst>
          </p:nvPr>
        </p:nvGraphicFramePr>
        <p:xfrm>
          <a:off x="6096000" y="1160144"/>
          <a:ext cx="5903912" cy="1878711"/>
        </p:xfrm>
        <a:graphic>
          <a:graphicData uri="http://schemas.openxmlformats.org/drawingml/2006/table">
            <a:tbl>
              <a:tblPr firstRow="1" firstCol="1" bandRow="1">
                <a:tableStyleId>{5C22544A-7EE6-4342-B048-85BDC9FD1C3A}</a:tableStyleId>
              </a:tblPr>
              <a:tblGrid>
                <a:gridCol w="4613241">
                  <a:extLst>
                    <a:ext uri="{9D8B030D-6E8A-4147-A177-3AD203B41FA5}">
                      <a16:colId xmlns:a16="http://schemas.microsoft.com/office/drawing/2014/main" val="3691236466"/>
                    </a:ext>
                  </a:extLst>
                </a:gridCol>
                <a:gridCol w="1290671">
                  <a:extLst>
                    <a:ext uri="{9D8B030D-6E8A-4147-A177-3AD203B41FA5}">
                      <a16:colId xmlns:a16="http://schemas.microsoft.com/office/drawing/2014/main" val="4103322377"/>
                    </a:ext>
                  </a:extLst>
                </a:gridCol>
              </a:tblGrid>
              <a:tr h="228600">
                <a:tc>
                  <a:txBody>
                    <a:bodyPr/>
                    <a:lstStyle/>
                    <a:p>
                      <a:pPr>
                        <a:lnSpc>
                          <a:spcPct val="115000"/>
                        </a:lnSpc>
                        <a:spcAft>
                          <a:spcPts val="1000"/>
                        </a:spcAft>
                      </a:pPr>
                      <a:r>
                        <a:rPr lang="pt-BR" sz="1200" dirty="0">
                          <a:effectLst/>
                        </a:rPr>
                        <a:t>ATIVIDADES: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0000"/>
                        </a:lnSpc>
                        <a:spcAft>
                          <a:spcPts val="1000"/>
                        </a:spcAft>
                      </a:pPr>
                      <a:r>
                        <a:rPr lang="pt-BR" sz="1200" dirty="0">
                          <a:effectLst/>
                        </a:rPr>
                        <a:t>PRESUNÇÃO </a:t>
                      </a:r>
                    </a:p>
                    <a:p>
                      <a:pPr algn="ctr">
                        <a:lnSpc>
                          <a:spcPct val="100000"/>
                        </a:lnSpc>
                        <a:spcAft>
                          <a:spcPts val="1000"/>
                        </a:spcAft>
                      </a:pPr>
                      <a:r>
                        <a:rPr lang="pt-BR" sz="1200" dirty="0">
                          <a:effectLst/>
                        </a:rPr>
                        <a:t>CSLL</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963634877"/>
                  </a:ext>
                </a:extLst>
              </a:tr>
              <a:tr h="119380">
                <a:tc>
                  <a:txBody>
                    <a:bodyPr/>
                    <a:lstStyle/>
                    <a:p>
                      <a:pPr algn="just">
                        <a:lnSpc>
                          <a:spcPct val="115000"/>
                        </a:lnSpc>
                        <a:spcAft>
                          <a:spcPts val="1000"/>
                        </a:spcAft>
                      </a:pPr>
                      <a:r>
                        <a:rPr lang="pt-BR" sz="1200" dirty="0">
                          <a:solidFill>
                            <a:srgbClr val="FFFF00"/>
                          </a:solidFill>
                          <a:effectLst/>
                        </a:rPr>
                        <a:t>Comércio</a:t>
                      </a:r>
                      <a:endParaRPr lang="pt-BR" sz="1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rowSpan="4">
                  <a:txBody>
                    <a:bodyPr/>
                    <a:lstStyle/>
                    <a:p>
                      <a:pPr algn="ctr">
                        <a:lnSpc>
                          <a:spcPct val="115000"/>
                        </a:lnSpc>
                        <a:spcAft>
                          <a:spcPts val="1000"/>
                        </a:spcAft>
                      </a:pPr>
                      <a:r>
                        <a:rPr lang="pt-BR" sz="1200" dirty="0">
                          <a:effectLst/>
                        </a:rPr>
                        <a:t>12%</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518715691"/>
                  </a:ext>
                </a:extLst>
              </a:tr>
              <a:tr h="147955">
                <a:tc>
                  <a:txBody>
                    <a:bodyPr/>
                    <a:lstStyle/>
                    <a:p>
                      <a:pPr algn="just">
                        <a:lnSpc>
                          <a:spcPct val="115000"/>
                        </a:lnSpc>
                        <a:spcAft>
                          <a:spcPts val="1000"/>
                        </a:spcAft>
                      </a:pPr>
                      <a:r>
                        <a:rPr lang="pt-BR" sz="1200">
                          <a:effectLst/>
                        </a:rPr>
                        <a:t>Indústria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vMerge="1">
                  <a:txBody>
                    <a:bodyPr/>
                    <a:lstStyle/>
                    <a:p>
                      <a:endParaRPr lang="pt-BR"/>
                    </a:p>
                  </a:txBody>
                  <a:tcPr/>
                </a:tc>
                <a:extLst>
                  <a:ext uri="{0D108BD9-81ED-4DB2-BD59-A6C34878D82A}">
                    <a16:rowId xmlns:a16="http://schemas.microsoft.com/office/drawing/2014/main" val="959207837"/>
                  </a:ext>
                </a:extLst>
              </a:tr>
              <a:tr h="177165">
                <a:tc>
                  <a:txBody>
                    <a:bodyPr/>
                    <a:lstStyle/>
                    <a:p>
                      <a:pPr algn="just">
                        <a:lnSpc>
                          <a:spcPct val="115000"/>
                        </a:lnSpc>
                        <a:spcAft>
                          <a:spcPts val="1000"/>
                        </a:spcAft>
                      </a:pPr>
                      <a:r>
                        <a:rPr lang="pt-BR" sz="1200">
                          <a:effectLst/>
                        </a:rPr>
                        <a:t>Serviços hospitalares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vMerge="1">
                  <a:txBody>
                    <a:bodyPr/>
                    <a:lstStyle/>
                    <a:p>
                      <a:endParaRPr lang="pt-BR"/>
                    </a:p>
                  </a:txBody>
                  <a:tcPr/>
                </a:tc>
                <a:extLst>
                  <a:ext uri="{0D108BD9-81ED-4DB2-BD59-A6C34878D82A}">
                    <a16:rowId xmlns:a16="http://schemas.microsoft.com/office/drawing/2014/main" val="4187472084"/>
                  </a:ext>
                </a:extLst>
              </a:tr>
              <a:tr h="180340">
                <a:tc>
                  <a:txBody>
                    <a:bodyPr/>
                    <a:lstStyle/>
                    <a:p>
                      <a:pPr>
                        <a:lnSpc>
                          <a:spcPct val="115000"/>
                        </a:lnSpc>
                        <a:spcAft>
                          <a:spcPts val="1000"/>
                        </a:spcAft>
                      </a:pPr>
                      <a:r>
                        <a:rPr lang="pt-BR" sz="1200" dirty="0">
                          <a:effectLst/>
                        </a:rPr>
                        <a:t>Transporte</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vMerge="1">
                  <a:txBody>
                    <a:bodyPr/>
                    <a:lstStyle/>
                    <a:p>
                      <a:endParaRPr lang="pt-BR"/>
                    </a:p>
                  </a:txBody>
                  <a:tcPr/>
                </a:tc>
                <a:extLst>
                  <a:ext uri="{0D108BD9-81ED-4DB2-BD59-A6C34878D82A}">
                    <a16:rowId xmlns:a16="http://schemas.microsoft.com/office/drawing/2014/main" val="2195024162"/>
                  </a:ext>
                </a:extLst>
              </a:tr>
              <a:tr h="165100">
                <a:tc>
                  <a:txBody>
                    <a:bodyPr/>
                    <a:lstStyle/>
                    <a:p>
                      <a:pPr algn="just">
                        <a:lnSpc>
                          <a:spcPct val="115000"/>
                        </a:lnSpc>
                        <a:spcAft>
                          <a:spcPts val="1000"/>
                        </a:spcAft>
                      </a:pPr>
                      <a:r>
                        <a:rPr lang="pt-BR" sz="1200">
                          <a:effectLst/>
                        </a:rPr>
                        <a:t>Serviços em geral, para os quais não haja presunção específica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rowSpan="3">
                  <a:txBody>
                    <a:bodyPr/>
                    <a:lstStyle/>
                    <a:p>
                      <a:pPr algn="ctr">
                        <a:lnSpc>
                          <a:spcPct val="115000"/>
                        </a:lnSpc>
                        <a:spcAft>
                          <a:spcPts val="1000"/>
                        </a:spcAft>
                      </a:pPr>
                      <a:r>
                        <a:rPr lang="pt-BR" sz="1200">
                          <a:effectLst/>
                        </a:rPr>
                        <a:t>32%</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792972214"/>
                  </a:ext>
                </a:extLst>
              </a:tr>
              <a:tr h="176530">
                <a:tc>
                  <a:txBody>
                    <a:bodyPr/>
                    <a:lstStyle/>
                    <a:p>
                      <a:pPr algn="just">
                        <a:lnSpc>
                          <a:spcPct val="115000"/>
                        </a:lnSpc>
                        <a:spcAft>
                          <a:spcPts val="1000"/>
                        </a:spcAft>
                      </a:pPr>
                      <a:r>
                        <a:rPr lang="pt-BR" sz="1200" dirty="0">
                          <a:effectLst/>
                        </a:rPr>
                        <a:t>Intermediação de negócios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vMerge="1">
                  <a:txBody>
                    <a:bodyPr/>
                    <a:lstStyle/>
                    <a:p>
                      <a:endParaRPr lang="pt-BR"/>
                    </a:p>
                  </a:txBody>
                  <a:tcPr/>
                </a:tc>
                <a:extLst>
                  <a:ext uri="{0D108BD9-81ED-4DB2-BD59-A6C34878D82A}">
                    <a16:rowId xmlns:a16="http://schemas.microsoft.com/office/drawing/2014/main" val="1107635026"/>
                  </a:ext>
                </a:extLst>
              </a:tr>
              <a:tr h="178435">
                <a:tc>
                  <a:txBody>
                    <a:bodyPr/>
                    <a:lstStyle/>
                    <a:p>
                      <a:pPr algn="just">
                        <a:lnSpc>
                          <a:spcPct val="115000"/>
                        </a:lnSpc>
                        <a:spcAft>
                          <a:spcPts val="1000"/>
                        </a:spcAft>
                      </a:pPr>
                      <a:r>
                        <a:rPr lang="pt-BR" sz="1200" dirty="0">
                          <a:effectLst/>
                        </a:rPr>
                        <a:t>Administração, locação ou cessão de bens móveis/imóveis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vMerge="1">
                  <a:txBody>
                    <a:bodyPr/>
                    <a:lstStyle/>
                    <a:p>
                      <a:endParaRPr lang="pt-BR"/>
                    </a:p>
                  </a:txBody>
                  <a:tcPr/>
                </a:tc>
                <a:extLst>
                  <a:ext uri="{0D108BD9-81ED-4DB2-BD59-A6C34878D82A}">
                    <a16:rowId xmlns:a16="http://schemas.microsoft.com/office/drawing/2014/main" val="3989276098"/>
                  </a:ext>
                </a:extLst>
              </a:tr>
            </a:tbl>
          </a:graphicData>
        </a:graphic>
      </p:graphicFrame>
      <p:sp>
        <p:nvSpPr>
          <p:cNvPr id="6" name="CaixaDeTexto 5">
            <a:extLst>
              <a:ext uri="{FF2B5EF4-FFF2-40B4-BE49-F238E27FC236}">
                <a16:creationId xmlns:a16="http://schemas.microsoft.com/office/drawing/2014/main" id="{F8FE8008-7C93-4177-9EA6-F0F02DD7CC02}"/>
              </a:ext>
            </a:extLst>
          </p:cNvPr>
          <p:cNvSpPr txBox="1"/>
          <p:nvPr/>
        </p:nvSpPr>
        <p:spPr>
          <a:xfrm>
            <a:off x="6147783" y="3208263"/>
            <a:ext cx="5852129" cy="3416320"/>
          </a:xfrm>
          <a:prstGeom prst="rect">
            <a:avLst/>
          </a:prstGeom>
          <a:noFill/>
          <a:ln w="76200">
            <a:solidFill>
              <a:schemeClr val="accent1"/>
            </a:solidFill>
          </a:ln>
        </p:spPr>
        <p:txBody>
          <a:bodyPr wrap="square" rtlCol="0">
            <a:spAutoFit/>
          </a:bodyPr>
          <a:lstStyle/>
          <a:p>
            <a:pPr algn="ctr"/>
            <a:r>
              <a:rPr lang="pt-BR" b="1" dirty="0"/>
              <a:t>Exemplo:</a:t>
            </a:r>
            <a:r>
              <a:rPr lang="pt-BR" dirty="0"/>
              <a:t> O faturamento bruto anual da empresa Comercial Contabilidade Pós Graduada foi de 1.152.000, 00, calcule a carga tributária, sabendo que a empresa é optante pelo lucro presumido. </a:t>
            </a:r>
          </a:p>
          <a:p>
            <a:pPr algn="ctr"/>
            <a:endParaRPr lang="pt-BR" dirty="0"/>
          </a:p>
          <a:p>
            <a:r>
              <a:rPr lang="pt-BR" b="1" dirty="0"/>
              <a:t>Base de cálculo do IRPF e CSLL</a:t>
            </a:r>
          </a:p>
          <a:p>
            <a:r>
              <a:rPr lang="pt-BR" dirty="0"/>
              <a:t>Presunção IRPF = 1.152.000,00 X 8%   = 92.160,00</a:t>
            </a:r>
          </a:p>
          <a:p>
            <a:r>
              <a:rPr lang="pt-BR" dirty="0"/>
              <a:t>Presunção CSLL = 1.152.000,00 X 12% = 138.240,00</a:t>
            </a:r>
          </a:p>
          <a:p>
            <a:endParaRPr lang="pt-BR" b="1" dirty="0"/>
          </a:p>
          <a:p>
            <a:r>
              <a:rPr lang="pt-BR" b="1" dirty="0"/>
              <a:t>Cálculo do  IRPF e CSLL devido</a:t>
            </a:r>
          </a:p>
          <a:p>
            <a:r>
              <a:rPr lang="pt-BR" b="1" dirty="0"/>
              <a:t> </a:t>
            </a:r>
            <a:r>
              <a:rPr lang="pt-BR" dirty="0"/>
              <a:t>IRPF = 92.160,00 X 15% = 13.824,00</a:t>
            </a:r>
            <a:endParaRPr lang="pt-BR" b="1" dirty="0"/>
          </a:p>
          <a:p>
            <a:r>
              <a:rPr lang="pt-BR" b="1" dirty="0"/>
              <a:t> </a:t>
            </a:r>
            <a:r>
              <a:rPr lang="pt-BR" dirty="0"/>
              <a:t>CSLL = 138.240,00 X 9% =  12.441,60             </a:t>
            </a:r>
          </a:p>
        </p:txBody>
      </p:sp>
    </p:spTree>
    <p:extLst>
      <p:ext uri="{BB962C8B-B14F-4D97-AF65-F5344CB8AC3E}">
        <p14:creationId xmlns:p14="http://schemas.microsoft.com/office/powerpoint/2010/main" val="1128671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base"/>
            <a:r>
              <a:rPr lang="pt-BR" sz="3500" b="1" i="0" dirty="0">
                <a:solidFill>
                  <a:schemeClr val="bg1"/>
                </a:solidFill>
                <a:effectLst/>
                <a:latin typeface="Times New Roman" panose="02020603050405020304" pitchFamily="18" charset="0"/>
                <a:cs typeface="Times New Roman" panose="02020603050405020304" pitchFamily="18" charset="0"/>
              </a:rPr>
              <a:t>Lucro Real</a:t>
            </a:r>
          </a:p>
        </p:txBody>
      </p:sp>
      <p:sp>
        <p:nvSpPr>
          <p:cNvPr id="7" name="CaixaDeTexto 6">
            <a:extLst>
              <a:ext uri="{FF2B5EF4-FFF2-40B4-BE49-F238E27FC236}">
                <a16:creationId xmlns:a16="http://schemas.microsoft.com/office/drawing/2014/main" id="{CC43C746-64FF-4697-9FEB-8057DBAB19FA}"/>
              </a:ext>
            </a:extLst>
          </p:cNvPr>
          <p:cNvSpPr txBox="1"/>
          <p:nvPr/>
        </p:nvSpPr>
        <p:spPr>
          <a:xfrm>
            <a:off x="231422" y="1001932"/>
            <a:ext cx="11729156" cy="5940088"/>
          </a:xfrm>
          <a:prstGeom prst="rect">
            <a:avLst/>
          </a:prstGeom>
          <a:noFill/>
        </p:spPr>
        <p:txBody>
          <a:bodyPr wrap="square" rtlCol="0">
            <a:spAutoFit/>
          </a:bodyPr>
          <a:lstStyle/>
          <a:p>
            <a:pPr algn="just" fontAlgn="base"/>
            <a:r>
              <a:rPr lang="pt-BR" sz="2000" b="1" i="0" dirty="0">
                <a:solidFill>
                  <a:srgbClr val="333C4D"/>
                </a:solidFill>
                <a:effectLst/>
                <a:latin typeface="Times New Roman" panose="02020603050405020304" pitchFamily="18" charset="0"/>
                <a:cs typeface="Times New Roman" panose="02020603050405020304" pitchFamily="18" charset="0"/>
              </a:rPr>
              <a:t>	</a:t>
            </a:r>
            <a:r>
              <a:rPr lang="pt-BR" sz="2000" b="1" i="0" dirty="0">
                <a:effectLst/>
                <a:latin typeface="Times New Roman" panose="02020603050405020304" pitchFamily="18" charset="0"/>
                <a:cs typeface="Times New Roman" panose="02020603050405020304" pitchFamily="18" charset="0"/>
              </a:rPr>
              <a:t>O regime de Lucro Real incide sobre o lucro líquido obtido no período de apuração, levando em conta descontos e valores adicionais que são permitidos. O imposto devido pelas empresas é calculado considerando o faturamento mensal ou trimestral. Ou seja, depende do valor da sua receita, retirando-se os custos que elas tiveram. Além disso, as alíquotas desses impostos não gozam de valores reduzidos. Por sua vez, elas variam conforme o tipo de operação realizada. </a:t>
            </a:r>
          </a:p>
          <a:p>
            <a:pPr algn="just" fontAlgn="base"/>
            <a:endParaRPr lang="pt-BR" sz="2000" b="1" dirty="0">
              <a:latin typeface="Times New Roman" panose="02020603050405020304" pitchFamily="18" charset="0"/>
              <a:cs typeface="Times New Roman" panose="02020603050405020304" pitchFamily="18" charset="0"/>
            </a:endParaRPr>
          </a:p>
          <a:p>
            <a:pPr algn="just" fontAlgn="base"/>
            <a:r>
              <a:rPr lang="pt-BR" sz="2000" b="1" i="0" dirty="0">
                <a:effectLst/>
                <a:latin typeface="Times New Roman" panose="02020603050405020304" pitchFamily="18" charset="0"/>
                <a:cs typeface="Times New Roman" panose="02020603050405020304" pitchFamily="18" charset="0"/>
              </a:rPr>
              <a:t>O regime do Lucro Real envolve os seguintes tributos:</a:t>
            </a:r>
          </a:p>
          <a:p>
            <a:pPr algn="just" fontAlgn="base"/>
            <a:r>
              <a:rPr lang="pt-BR" sz="2000" b="0" i="0" dirty="0">
                <a:effectLst/>
                <a:latin typeface="Times New Roman" panose="02020603050405020304" pitchFamily="18" charset="0"/>
                <a:cs typeface="Times New Roman" panose="02020603050405020304" pitchFamily="18" charset="0"/>
              </a:rPr>
              <a:t>– PIS (não cumulativo);</a:t>
            </a:r>
          </a:p>
          <a:p>
            <a:pPr algn="just" fontAlgn="base"/>
            <a:r>
              <a:rPr lang="pt-BR" sz="2000" b="0" i="0" dirty="0">
                <a:effectLst/>
                <a:latin typeface="Times New Roman" panose="02020603050405020304" pitchFamily="18" charset="0"/>
                <a:cs typeface="Times New Roman" panose="02020603050405020304" pitchFamily="18" charset="0"/>
              </a:rPr>
              <a:t>– </a:t>
            </a:r>
            <a:r>
              <a:rPr lang="pt-BR" sz="2000" b="0" i="0" dirty="0" err="1">
                <a:effectLst/>
                <a:latin typeface="Times New Roman" panose="02020603050405020304" pitchFamily="18" charset="0"/>
                <a:cs typeface="Times New Roman" panose="02020603050405020304" pitchFamily="18" charset="0"/>
              </a:rPr>
              <a:t>Cofins</a:t>
            </a:r>
            <a:r>
              <a:rPr lang="pt-BR" sz="2000" b="0" i="0" dirty="0">
                <a:effectLst/>
                <a:latin typeface="Times New Roman" panose="02020603050405020304" pitchFamily="18" charset="0"/>
                <a:cs typeface="Times New Roman" panose="02020603050405020304" pitchFamily="18" charset="0"/>
              </a:rPr>
              <a:t> (não cumulativo);</a:t>
            </a:r>
          </a:p>
          <a:p>
            <a:pPr algn="just" fontAlgn="base"/>
            <a:r>
              <a:rPr lang="pt-BR" sz="2000" b="0" i="0" dirty="0">
                <a:effectLst/>
                <a:latin typeface="Times New Roman" panose="02020603050405020304" pitchFamily="18" charset="0"/>
                <a:cs typeface="Times New Roman" panose="02020603050405020304" pitchFamily="18" charset="0"/>
              </a:rPr>
              <a:t>– Imposto de Renda;</a:t>
            </a:r>
          </a:p>
          <a:p>
            <a:pPr algn="just" fontAlgn="base"/>
            <a:r>
              <a:rPr lang="pt-BR" sz="2000" b="0" i="0" dirty="0">
                <a:effectLst/>
                <a:latin typeface="Times New Roman" panose="02020603050405020304" pitchFamily="18" charset="0"/>
                <a:cs typeface="Times New Roman" panose="02020603050405020304" pitchFamily="18" charset="0"/>
              </a:rPr>
              <a:t>– Contribuição Social.</a:t>
            </a:r>
          </a:p>
          <a:p>
            <a:pPr algn="just" fontAlgn="base"/>
            <a:endParaRPr lang="pt-BR" sz="2000" b="1" i="0" dirty="0">
              <a:effectLst/>
              <a:latin typeface="Times New Roman" panose="02020603050405020304" pitchFamily="18" charset="0"/>
              <a:cs typeface="Times New Roman" panose="02020603050405020304" pitchFamily="18" charset="0"/>
            </a:endParaRPr>
          </a:p>
          <a:p>
            <a:pPr algn="just" fontAlgn="base"/>
            <a:r>
              <a:rPr lang="pt-BR" sz="2000" b="1" i="0" dirty="0">
                <a:effectLst/>
                <a:latin typeface="Times New Roman" panose="02020603050405020304" pitchFamily="18" charset="0"/>
                <a:cs typeface="Times New Roman" panose="02020603050405020304" pitchFamily="18" charset="0"/>
              </a:rPr>
              <a:t>Qual empresa é mais indicada para adotar esse regime?</a:t>
            </a:r>
          </a:p>
          <a:p>
            <a:pPr algn="just" fontAlgn="base"/>
            <a:r>
              <a:rPr lang="pt-BR" sz="2000" b="0" i="0" dirty="0">
                <a:effectLst/>
                <a:latin typeface="Times New Roman" panose="02020603050405020304" pitchFamily="18" charset="0"/>
                <a:cs typeface="Times New Roman" panose="02020603050405020304" pitchFamily="18" charset="0"/>
              </a:rPr>
              <a:t>O Lucro Real é indicado para empresas de grande porte, geralmente, corporativas e/ou multinacionais, cujo faturamento bruto seja superior a R$ 48 milhões. Isso acontece porque há a necessidade de um controle maior dos cálculos e conhecimentos técnicos específicos. Também é muito importante contar com uma escrituração contábil de um profissional, pois o tema é complexo. Além disso, a empresa deve apresentar ao Fisco todo o histórico do seu sistema financeiro, tributário e contábil.</a:t>
            </a:r>
          </a:p>
          <a:p>
            <a:pPr indent="449580" algn="just"/>
            <a:endParaRPr lang="pt-B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Imagem 2">
            <a:extLst>
              <a:ext uri="{FF2B5EF4-FFF2-40B4-BE49-F238E27FC236}">
                <a16:creationId xmlns:a16="http://schemas.microsoft.com/office/drawing/2014/main" id="{A9306B17-D20F-412B-B945-9B4164D02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7577" y="2438451"/>
            <a:ext cx="4550773" cy="2340813"/>
          </a:xfrm>
          <a:prstGeom prst="rect">
            <a:avLst/>
          </a:prstGeom>
        </p:spPr>
      </p:pic>
    </p:spTree>
    <p:extLst>
      <p:ext uri="{BB962C8B-B14F-4D97-AF65-F5344CB8AC3E}">
        <p14:creationId xmlns:p14="http://schemas.microsoft.com/office/powerpoint/2010/main" val="29200935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base"/>
            <a:r>
              <a:rPr lang="pt-BR" sz="3500" b="1" i="0" dirty="0">
                <a:solidFill>
                  <a:schemeClr val="bg1"/>
                </a:solidFill>
                <a:effectLst/>
                <a:latin typeface="Times New Roman" panose="02020603050405020304" pitchFamily="18" charset="0"/>
                <a:cs typeface="Times New Roman" panose="02020603050405020304" pitchFamily="18" charset="0"/>
              </a:rPr>
              <a:t>Lucro Real</a:t>
            </a:r>
          </a:p>
        </p:txBody>
      </p:sp>
      <p:sp>
        <p:nvSpPr>
          <p:cNvPr id="7" name="CaixaDeTexto 6">
            <a:extLst>
              <a:ext uri="{FF2B5EF4-FFF2-40B4-BE49-F238E27FC236}">
                <a16:creationId xmlns:a16="http://schemas.microsoft.com/office/drawing/2014/main" id="{CC43C746-64FF-4697-9FEB-8057DBAB19FA}"/>
              </a:ext>
            </a:extLst>
          </p:cNvPr>
          <p:cNvSpPr txBox="1"/>
          <p:nvPr/>
        </p:nvSpPr>
        <p:spPr>
          <a:xfrm>
            <a:off x="231422" y="953164"/>
            <a:ext cx="11729156" cy="1323439"/>
          </a:xfrm>
          <a:prstGeom prst="rect">
            <a:avLst/>
          </a:prstGeom>
          <a:noFill/>
        </p:spPr>
        <p:txBody>
          <a:bodyPr wrap="square" rtlCol="0">
            <a:spAutoFit/>
          </a:bodyPr>
          <a:lstStyle/>
          <a:p>
            <a:pPr indent="449580" algn="just"/>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Determinadas empresas devem, obrigatoriamente, seguir a regulamentação do Lucro Real, é o caso das empresas do mercado financeiro, empresas que tiveram ganhos provenientes do exterior ou qualquer outra que possua uma receita bruta com valor superior a R$78.000.000,00 (setenta e oito milhões de reais). Aqueles que optam por esse regime podem escolher entre apuração trimestral ou anual. </a:t>
            </a:r>
          </a:p>
        </p:txBody>
      </p:sp>
      <p:sp>
        <p:nvSpPr>
          <p:cNvPr id="5" name="CaixaDeTexto 4">
            <a:extLst>
              <a:ext uri="{FF2B5EF4-FFF2-40B4-BE49-F238E27FC236}">
                <a16:creationId xmlns:a16="http://schemas.microsoft.com/office/drawing/2014/main" id="{6BAA648F-D27E-4594-B343-A59970307D06}"/>
              </a:ext>
            </a:extLst>
          </p:cNvPr>
          <p:cNvSpPr txBox="1"/>
          <p:nvPr/>
        </p:nvSpPr>
        <p:spPr>
          <a:xfrm>
            <a:off x="6791170" y="2550003"/>
            <a:ext cx="5096256" cy="4247317"/>
          </a:xfrm>
          <a:prstGeom prst="rect">
            <a:avLst/>
          </a:prstGeom>
          <a:noFill/>
          <a:ln w="76200">
            <a:solidFill>
              <a:schemeClr val="accent1"/>
            </a:solidFill>
          </a:ln>
        </p:spPr>
        <p:txBody>
          <a:bodyPr wrap="square" rtlCol="0">
            <a:spAutoFit/>
          </a:bodyPr>
          <a:lstStyle/>
          <a:p>
            <a:pPr algn="ctr"/>
            <a:r>
              <a:rPr lang="pt-BR" b="1" dirty="0"/>
              <a:t>Exemplo:</a:t>
            </a:r>
            <a:r>
              <a:rPr lang="pt-BR" dirty="0"/>
              <a:t> O faturamento bruto anual da empresa Comercial Contabilidade Pós Graduada foi de 1.152.000, 00, calcule a carga tributária, sabendo que a empresa é optante pelo lucro real. </a:t>
            </a:r>
          </a:p>
          <a:p>
            <a:pPr algn="ctr"/>
            <a:endParaRPr lang="pt-BR" b="1" dirty="0"/>
          </a:p>
          <a:p>
            <a:pPr algn="ctr"/>
            <a:r>
              <a:rPr lang="pt-BR" b="1" dirty="0"/>
              <a:t>   Receita Bruta: </a:t>
            </a:r>
            <a:r>
              <a:rPr lang="pt-BR" dirty="0"/>
              <a:t>1.152.000,00 </a:t>
            </a:r>
          </a:p>
          <a:p>
            <a:pPr algn="ctr"/>
            <a:r>
              <a:rPr lang="pt-BR" dirty="0"/>
              <a:t>(-/+) Receitas e Despesas permitidas</a:t>
            </a:r>
          </a:p>
          <a:p>
            <a:pPr algn="ctr"/>
            <a:r>
              <a:rPr lang="pt-BR" b="1" dirty="0"/>
              <a:t>    Lucro líquido antes do IR: </a:t>
            </a:r>
            <a:r>
              <a:rPr lang="pt-BR" dirty="0"/>
              <a:t>114. 864,00</a:t>
            </a:r>
          </a:p>
          <a:p>
            <a:pPr algn="ctr"/>
            <a:endParaRPr lang="pt-BR" dirty="0"/>
          </a:p>
          <a:p>
            <a:pPr algn="ctr"/>
            <a:endParaRPr lang="pt-BR" dirty="0"/>
          </a:p>
          <a:p>
            <a:r>
              <a:rPr lang="pt-BR" b="1" dirty="0"/>
              <a:t>Cálculo do  IRPF e CSLL devido</a:t>
            </a:r>
          </a:p>
          <a:p>
            <a:r>
              <a:rPr lang="pt-BR" b="1" dirty="0"/>
              <a:t> </a:t>
            </a:r>
            <a:r>
              <a:rPr lang="pt-BR" dirty="0"/>
              <a:t>IRPF = 114. 864,00 X 15% = 17.229,60</a:t>
            </a:r>
            <a:endParaRPr lang="pt-BR" b="1" dirty="0"/>
          </a:p>
          <a:p>
            <a:r>
              <a:rPr lang="pt-BR" b="1" dirty="0"/>
              <a:t> </a:t>
            </a:r>
            <a:r>
              <a:rPr lang="pt-BR" dirty="0"/>
              <a:t>CSLL = 114. 864,00 X 9% =  10.337,76            </a:t>
            </a:r>
          </a:p>
          <a:p>
            <a:pPr algn="ctr"/>
            <a:endParaRPr lang="pt-BR" dirty="0"/>
          </a:p>
          <a:p>
            <a:pPr algn="ctr"/>
            <a:r>
              <a:rPr lang="pt-BR" dirty="0"/>
              <a:t>                  </a:t>
            </a:r>
          </a:p>
        </p:txBody>
      </p:sp>
      <p:sp>
        <p:nvSpPr>
          <p:cNvPr id="2" name="CaixaDeTexto 1">
            <a:extLst>
              <a:ext uri="{FF2B5EF4-FFF2-40B4-BE49-F238E27FC236}">
                <a16:creationId xmlns:a16="http://schemas.microsoft.com/office/drawing/2014/main" id="{1FCBDC0E-7ED1-46C8-B484-AC4E1B838FC2}"/>
              </a:ext>
            </a:extLst>
          </p:cNvPr>
          <p:cNvSpPr txBox="1"/>
          <p:nvPr/>
        </p:nvSpPr>
        <p:spPr>
          <a:xfrm>
            <a:off x="85344" y="2462784"/>
            <a:ext cx="6376416" cy="3139321"/>
          </a:xfrm>
          <a:prstGeom prst="rect">
            <a:avLst/>
          </a:prstGeom>
          <a:noFill/>
        </p:spPr>
        <p:txBody>
          <a:bodyPr wrap="square" rtlCol="0">
            <a:spAutoFit/>
          </a:bodyPr>
          <a:lstStyle/>
          <a:p>
            <a:pPr indent="449580" algn="ct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Uma das principais vantagens desse regime é que os tributos são pagos proporcionalmente ao valor do lucro obtido, portanto, se a entidade sofrer prejuízo ela não terá a obrigação de pagar o IRPJ e a CSLL, portanto,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é interessante que organizações que atuam com baixa margem lucro optem por esse regime tributário.</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No entanto, é importante e necessário que seja avaliada a viabilidade perante os outros tributos, como PIS e COFINS, os quais não são isentos e afetam o rendimento da empresa. </a:t>
            </a:r>
          </a:p>
          <a:p>
            <a:pPr indent="449580" algn="ct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pt-BR" sz="1800" b="0" i="0" dirty="0">
                <a:effectLst/>
                <a:latin typeface="Times New Roman" panose="02020603050405020304" pitchFamily="18" charset="0"/>
                <a:cs typeface="Times New Roman" panose="02020603050405020304" pitchFamily="18" charset="0"/>
              </a:rPr>
              <a:t>	</a:t>
            </a:r>
            <a:r>
              <a:rPr lang="pt-BR" sz="1800" b="1" i="0" dirty="0">
                <a:effectLst/>
                <a:latin typeface="Times New Roman" panose="02020603050405020304" pitchFamily="18" charset="0"/>
                <a:cs typeface="Times New Roman" panose="02020603050405020304" pitchFamily="18" charset="0"/>
              </a:rPr>
              <a:t>Os cálculos de alíquotas são o resultado da seguinte fórmula: Receita (-) Despesas (=) Lucro Real.</a:t>
            </a:r>
          </a:p>
        </p:txBody>
      </p:sp>
      <p:sp>
        <p:nvSpPr>
          <p:cNvPr id="3" name="CaixaDeTexto 2">
            <a:extLst>
              <a:ext uri="{FF2B5EF4-FFF2-40B4-BE49-F238E27FC236}">
                <a16:creationId xmlns:a16="http://schemas.microsoft.com/office/drawing/2014/main" id="{788637EC-AF75-43E1-8A1E-B4A0113721FF}"/>
              </a:ext>
            </a:extLst>
          </p:cNvPr>
          <p:cNvSpPr txBox="1"/>
          <p:nvPr/>
        </p:nvSpPr>
        <p:spPr>
          <a:xfrm>
            <a:off x="195072" y="5827776"/>
            <a:ext cx="6376416" cy="923330"/>
          </a:xfrm>
          <a:prstGeom prst="rect">
            <a:avLst/>
          </a:prstGeom>
          <a:noFill/>
          <a:ln w="76200">
            <a:solidFill>
              <a:srgbClr val="FF0000"/>
            </a:solidFill>
          </a:ln>
        </p:spPr>
        <p:txBody>
          <a:bodyPr wrap="square" rtlCol="0">
            <a:spAutoFit/>
          </a:bodyPr>
          <a:lstStyle/>
          <a:p>
            <a:pPr algn="ctr"/>
            <a:r>
              <a:rPr lang="pt-BR" b="1" dirty="0">
                <a:latin typeface="Times New Roman" panose="02020603050405020304" pitchFamily="18" charset="0"/>
                <a:cs typeface="Times New Roman" panose="02020603050405020304" pitchFamily="18" charset="0"/>
              </a:rPr>
              <a:t>Lucro ou Prejuízo Contábil + Ajustes fiscais positivos (adições) – Ajustes fiscais negativos (exclusões) =  Lucro Real ou Prejuízo Fiscal do período.</a:t>
            </a:r>
          </a:p>
        </p:txBody>
      </p:sp>
    </p:spTree>
    <p:extLst>
      <p:ext uri="{BB962C8B-B14F-4D97-AF65-F5344CB8AC3E}">
        <p14:creationId xmlns:p14="http://schemas.microsoft.com/office/powerpoint/2010/main" val="1998371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dirty="0">
                <a:effectLst/>
                <a:latin typeface="Times New Roman" panose="02020603050405020304" pitchFamily="18" charset="0"/>
                <a:ea typeface="Calibri" panose="020F0502020204030204" pitchFamily="34" charset="0"/>
                <a:cs typeface="Times New Roman" panose="02020603050405020304" pitchFamily="18" charset="0"/>
              </a:rPr>
              <a:t>Regimes de Tributação  </a:t>
            </a:r>
          </a:p>
        </p:txBody>
      </p:sp>
      <p:sp>
        <p:nvSpPr>
          <p:cNvPr id="7" name="CaixaDeTexto 6">
            <a:extLst>
              <a:ext uri="{FF2B5EF4-FFF2-40B4-BE49-F238E27FC236}">
                <a16:creationId xmlns:a16="http://schemas.microsoft.com/office/drawing/2014/main" id="{CC43C746-64FF-4697-9FEB-8057DBAB19FA}"/>
              </a:ext>
            </a:extLst>
          </p:cNvPr>
          <p:cNvSpPr txBox="1"/>
          <p:nvPr/>
        </p:nvSpPr>
        <p:spPr>
          <a:xfrm>
            <a:off x="231422" y="1416460"/>
            <a:ext cx="7254466" cy="4708981"/>
          </a:xfrm>
          <a:prstGeom prst="rect">
            <a:avLst/>
          </a:prstGeom>
          <a:noFill/>
        </p:spPr>
        <p:txBody>
          <a:bodyPr wrap="square" rtlCol="0">
            <a:spAutoFit/>
          </a:bodyPr>
          <a:lstStyle/>
          <a:p>
            <a:pPr algn="ctr" fontAlgn="base"/>
            <a:r>
              <a:rPr lang="pt-BR" sz="2000" b="0" i="0" dirty="0">
                <a:effectLst/>
                <a:latin typeface="Times New Roman" panose="02020603050405020304" pitchFamily="18" charset="0"/>
                <a:cs typeface="Times New Roman" panose="02020603050405020304" pitchFamily="18" charset="0"/>
              </a:rPr>
              <a:t>	</a:t>
            </a:r>
            <a:r>
              <a:rPr lang="pt-BR" sz="2000" b="1" i="0" dirty="0">
                <a:effectLst/>
                <a:latin typeface="Times New Roman" panose="02020603050405020304" pitchFamily="18" charset="0"/>
                <a:cs typeface="Times New Roman" panose="02020603050405020304" pitchFamily="18" charset="0"/>
              </a:rPr>
              <a:t>A incidência de altas cargas tributárias no Brasil é um empecilho para o desenvolvimento de muitas empresas.</a:t>
            </a:r>
            <a:r>
              <a:rPr lang="pt-BR" sz="2000" b="0" i="0" dirty="0">
                <a:effectLst/>
                <a:latin typeface="Times New Roman" panose="02020603050405020304" pitchFamily="18" charset="0"/>
                <a:cs typeface="Times New Roman" panose="02020603050405020304" pitchFamily="18" charset="0"/>
              </a:rPr>
              <a:t> Nesse cenário, optar pelo regime de tributação </a:t>
            </a:r>
            <a:r>
              <a:rPr lang="pt-BR" sz="2000" b="1" i="0" dirty="0">
                <a:effectLst/>
                <a:latin typeface="Times New Roman" panose="02020603050405020304" pitchFamily="18" charset="0"/>
                <a:cs typeface="Times New Roman" panose="02020603050405020304" pitchFamily="18" charset="0"/>
              </a:rPr>
              <a:t>correto</a:t>
            </a:r>
            <a:r>
              <a:rPr lang="pt-BR" sz="2000" b="0" i="0" dirty="0">
                <a:effectLst/>
                <a:latin typeface="Times New Roman" panose="02020603050405020304" pitchFamily="18" charset="0"/>
                <a:cs typeface="Times New Roman" panose="02020603050405020304" pitchFamily="18" charset="0"/>
              </a:rPr>
              <a:t> e que mais se encaixa no perfil do seu negócio é uma decisão </a:t>
            </a:r>
            <a:r>
              <a:rPr lang="pt-BR" sz="2000" b="1" i="0" dirty="0">
                <a:effectLst/>
                <a:latin typeface="Times New Roman" panose="02020603050405020304" pitchFamily="18" charset="0"/>
                <a:cs typeface="Times New Roman" panose="02020603050405020304" pitchFamily="18" charset="0"/>
              </a:rPr>
              <a:t>essencial</a:t>
            </a:r>
            <a:r>
              <a:rPr lang="pt-BR" sz="2000" b="0" i="0" dirty="0">
                <a:effectLst/>
                <a:latin typeface="Times New Roman" panose="02020603050405020304" pitchFamily="18" charset="0"/>
                <a:cs typeface="Times New Roman" panose="02020603050405020304" pitchFamily="18" charset="0"/>
              </a:rPr>
              <a:t>. </a:t>
            </a:r>
          </a:p>
          <a:p>
            <a:pPr algn="ctr" fontAlgn="base"/>
            <a:endParaRPr lang="pt-BR" sz="2000" dirty="0">
              <a:latin typeface="Times New Roman" panose="02020603050405020304" pitchFamily="18" charset="0"/>
              <a:cs typeface="Times New Roman" panose="02020603050405020304" pitchFamily="18" charset="0"/>
            </a:endParaRPr>
          </a:p>
          <a:p>
            <a:pPr algn="ctr" fontAlgn="base"/>
            <a:r>
              <a:rPr lang="pt-BR" sz="2000" b="0" i="0" dirty="0">
                <a:effectLst/>
                <a:latin typeface="Times New Roman" panose="02020603050405020304" pitchFamily="18" charset="0"/>
                <a:cs typeface="Times New Roman" panose="02020603050405020304" pitchFamily="18" charset="0"/>
              </a:rPr>
              <a:t>Cada empresa tem suas particularidades e, em regra, não há um modelo de cobrança de tributos </a:t>
            </a:r>
            <a:r>
              <a:rPr lang="pt-BR" sz="2000" i="0" dirty="0">
                <a:effectLst/>
                <a:latin typeface="Times New Roman" panose="02020603050405020304" pitchFamily="18" charset="0"/>
                <a:cs typeface="Times New Roman" panose="02020603050405020304" pitchFamily="18" charset="0"/>
              </a:rPr>
              <a:t>que </a:t>
            </a:r>
            <a:r>
              <a:rPr lang="pt-BR" sz="2000" b="0" i="0" dirty="0">
                <a:effectLst/>
                <a:latin typeface="Times New Roman" panose="02020603050405020304" pitchFamily="18" charset="0"/>
                <a:cs typeface="Times New Roman" panose="02020603050405020304" pitchFamily="18" charset="0"/>
              </a:rPr>
              <a:t>possa ser utilizado por todas, sem antes analisar as características de cada uma. </a:t>
            </a:r>
          </a:p>
          <a:p>
            <a:pPr algn="ctr" fontAlgn="base"/>
            <a:endParaRPr lang="pt-BR" sz="2000" dirty="0">
              <a:latin typeface="Times New Roman" panose="02020603050405020304" pitchFamily="18" charset="0"/>
              <a:cs typeface="Times New Roman" panose="02020603050405020304" pitchFamily="18" charset="0"/>
            </a:endParaRPr>
          </a:p>
          <a:p>
            <a:pPr algn="ctr" fontAlgn="base"/>
            <a:r>
              <a:rPr lang="pt-BR" sz="2000" b="0" i="0" dirty="0">
                <a:effectLst/>
                <a:latin typeface="Times New Roman" panose="02020603050405020304" pitchFamily="18" charset="0"/>
                <a:cs typeface="Times New Roman" panose="02020603050405020304" pitchFamily="18" charset="0"/>
              </a:rPr>
              <a:t>Por isso, é importante ficar atento e escolher corretamente o que melhor se encaixa ao seu negócio. Se você é um empresário e quer aumentar o rendimento do seu empreendimento, deve conhecer melhor sobre o sistema aplicável à sua empresa. </a:t>
            </a:r>
          </a:p>
          <a:p>
            <a:pPr algn="ctr" fontAlgn="base"/>
            <a:endParaRPr lang="pt-BR" sz="2000" dirty="0">
              <a:latin typeface="Times New Roman" panose="02020603050405020304" pitchFamily="18" charset="0"/>
              <a:cs typeface="Times New Roman" panose="02020603050405020304" pitchFamily="18" charset="0"/>
            </a:endParaRPr>
          </a:p>
          <a:p>
            <a:pPr algn="ctr" fontAlgn="base"/>
            <a:endParaRPr lang="pt-BR" sz="2000" dirty="0">
              <a:latin typeface="Times New Roman" panose="02020603050405020304" pitchFamily="18" charset="0"/>
              <a:cs typeface="Times New Roman" panose="02020603050405020304" pitchFamily="18" charset="0"/>
            </a:endParaRPr>
          </a:p>
        </p:txBody>
      </p:sp>
      <p:pic>
        <p:nvPicPr>
          <p:cNvPr id="3" name="Imagem 2">
            <a:extLst>
              <a:ext uri="{FF2B5EF4-FFF2-40B4-BE49-F238E27FC236}">
                <a16:creationId xmlns:a16="http://schemas.microsoft.com/office/drawing/2014/main" id="{415EFBA0-A3E5-4B5F-8EEB-984297E80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5072" y="2067496"/>
            <a:ext cx="4194048" cy="3150680"/>
          </a:xfrm>
          <a:prstGeom prst="rect">
            <a:avLst/>
          </a:prstGeom>
        </p:spPr>
      </p:pic>
    </p:spTree>
    <p:extLst>
      <p:ext uri="{BB962C8B-B14F-4D97-AF65-F5344CB8AC3E}">
        <p14:creationId xmlns:p14="http://schemas.microsoft.com/office/powerpoint/2010/main" val="325441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dirty="0">
                <a:effectLst/>
                <a:latin typeface="Times New Roman" panose="02020603050405020304" pitchFamily="18" charset="0"/>
                <a:ea typeface="Calibri" panose="020F0502020204030204" pitchFamily="34" charset="0"/>
                <a:cs typeface="Times New Roman" panose="02020603050405020304" pitchFamily="18" charset="0"/>
              </a:rPr>
              <a:t>Regimes de Tributação  </a:t>
            </a:r>
          </a:p>
        </p:txBody>
      </p:sp>
      <p:sp>
        <p:nvSpPr>
          <p:cNvPr id="7" name="CaixaDeTexto 6">
            <a:extLst>
              <a:ext uri="{FF2B5EF4-FFF2-40B4-BE49-F238E27FC236}">
                <a16:creationId xmlns:a16="http://schemas.microsoft.com/office/drawing/2014/main" id="{CC43C746-64FF-4697-9FEB-8057DBAB19FA}"/>
              </a:ext>
            </a:extLst>
          </p:cNvPr>
          <p:cNvSpPr txBox="1"/>
          <p:nvPr/>
        </p:nvSpPr>
        <p:spPr>
          <a:xfrm>
            <a:off x="171448" y="992223"/>
            <a:ext cx="6583906" cy="4770537"/>
          </a:xfrm>
          <a:prstGeom prst="rect">
            <a:avLst/>
          </a:prstGeom>
          <a:noFill/>
        </p:spPr>
        <p:txBody>
          <a:bodyPr wrap="square" rtlCol="0">
            <a:spAutoFit/>
          </a:bodyPr>
          <a:lstStyle/>
          <a:p>
            <a:pPr algn="ctr" fontAlgn="base"/>
            <a:r>
              <a:rPr lang="pt-BR" sz="1900" b="0" i="0" dirty="0">
                <a:effectLst/>
                <a:latin typeface="Times New Roman" panose="02020603050405020304" pitchFamily="18" charset="0"/>
                <a:cs typeface="Times New Roman" panose="02020603050405020304" pitchFamily="18" charset="0"/>
              </a:rPr>
              <a:t>	</a:t>
            </a:r>
            <a:endParaRPr lang="pt-BR" sz="1900" dirty="0">
              <a:latin typeface="Times New Roman" panose="02020603050405020304" pitchFamily="18" charset="0"/>
              <a:cs typeface="Times New Roman" panose="02020603050405020304" pitchFamily="18" charset="0"/>
            </a:endParaRPr>
          </a:p>
          <a:p>
            <a:pPr algn="ctr" fontAlgn="base"/>
            <a:r>
              <a:rPr lang="pt-BR" sz="1900" b="0" i="0" dirty="0">
                <a:effectLst/>
                <a:latin typeface="Times New Roman" panose="02020603050405020304" pitchFamily="18" charset="0"/>
                <a:cs typeface="Times New Roman" panose="02020603050405020304" pitchFamily="18" charset="0"/>
              </a:rPr>
              <a:t>A opção pelo sistema tributário deve levar em conta os custos dos tributos que estão envolvidos. Além disso, vale observar a complexidade da estrutura dos sistemas e a equipe que fica responsável por executar as operações.</a:t>
            </a:r>
          </a:p>
          <a:p>
            <a:pPr algn="ctr" fontAlgn="base"/>
            <a:endParaRPr lang="pt-BR" sz="1900" b="0" i="0" dirty="0">
              <a:effectLst/>
              <a:latin typeface="Times New Roman" panose="02020603050405020304" pitchFamily="18" charset="0"/>
              <a:cs typeface="Times New Roman" panose="02020603050405020304" pitchFamily="18" charset="0"/>
            </a:endParaRPr>
          </a:p>
          <a:p>
            <a:pPr algn="ctr" fontAlgn="base"/>
            <a:r>
              <a:rPr lang="pt-BR" sz="1900" b="0" i="0" dirty="0">
                <a:effectLst/>
                <a:latin typeface="Times New Roman" panose="02020603050405020304" pitchFamily="18" charset="0"/>
                <a:cs typeface="Times New Roman" panose="02020603050405020304" pitchFamily="18" charset="0"/>
              </a:rPr>
              <a:t>Deve ser feita, ainda, uma simulação que ajude a obter uma visão geral sobre qual regime é o mais vantajoso para o empreendimento. Dessa forma, o sistema correto evita o aumento da carga tributária nas empresas e pode diminuir a burocracia referente ao pagamento de tributos.</a:t>
            </a:r>
          </a:p>
          <a:p>
            <a:pPr algn="ctr" fontAlgn="base"/>
            <a:endParaRPr lang="pt-BR" sz="1900" dirty="0">
              <a:latin typeface="Times New Roman" panose="02020603050405020304" pitchFamily="18" charset="0"/>
              <a:cs typeface="Times New Roman" panose="02020603050405020304" pitchFamily="18" charset="0"/>
            </a:endParaRPr>
          </a:p>
          <a:p>
            <a:pPr algn="ctr" fontAlgn="base"/>
            <a:r>
              <a:rPr lang="pt-BR" sz="1900" b="0" i="0" dirty="0">
                <a:effectLst/>
                <a:latin typeface="Times New Roman" panose="02020603050405020304" pitchFamily="18" charset="0"/>
                <a:cs typeface="Times New Roman" panose="02020603050405020304" pitchFamily="18" charset="0"/>
              </a:rPr>
              <a:t>Por isso</a:t>
            </a:r>
            <a:r>
              <a:rPr lang="pt-BR" sz="1900" dirty="0">
                <a:latin typeface="Times New Roman" panose="02020603050405020304" pitchFamily="18" charset="0"/>
                <a:cs typeface="Times New Roman" panose="02020603050405020304" pitchFamily="18" charset="0"/>
              </a:rPr>
              <a:t> é essencial </a:t>
            </a:r>
            <a:r>
              <a:rPr lang="pt-BR" sz="1900" b="0" i="0" dirty="0">
                <a:effectLst/>
                <a:latin typeface="Times New Roman" panose="02020603050405020304" pitchFamily="18" charset="0"/>
                <a:cs typeface="Times New Roman" panose="02020603050405020304" pitchFamily="18" charset="0"/>
              </a:rPr>
              <a:t>adotar um planejamento tributário eficiente, que atente a todos os detalhes do negócio, adote a menor carga de tributos e leve em consideração a lei vigente, evitando o risco de sonegação ou fraude.</a:t>
            </a:r>
            <a:endParaRPr lang="pt-BR" sz="1900" dirty="0">
              <a:latin typeface="Times New Roman" panose="02020603050405020304" pitchFamily="18" charset="0"/>
              <a:cs typeface="Times New Roman" panose="02020603050405020304" pitchFamily="18" charset="0"/>
            </a:endParaRPr>
          </a:p>
        </p:txBody>
      </p:sp>
      <p:pic>
        <p:nvPicPr>
          <p:cNvPr id="3" name="Imagem 2">
            <a:extLst>
              <a:ext uri="{FF2B5EF4-FFF2-40B4-BE49-F238E27FC236}">
                <a16:creationId xmlns:a16="http://schemas.microsoft.com/office/drawing/2014/main" id="{C3864857-F32B-4202-8A38-970D3ED671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88" y="1353312"/>
            <a:ext cx="5205224" cy="4801314"/>
          </a:xfrm>
          <a:prstGeom prst="rect">
            <a:avLst/>
          </a:prstGeom>
        </p:spPr>
      </p:pic>
    </p:spTree>
    <p:extLst>
      <p:ext uri="{BB962C8B-B14F-4D97-AF65-F5344CB8AC3E}">
        <p14:creationId xmlns:p14="http://schemas.microsoft.com/office/powerpoint/2010/main" val="558122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effectLst/>
                <a:latin typeface="Times New Roman" panose="02020603050405020304" pitchFamily="18" charset="0"/>
                <a:ea typeface="Calibri" panose="020F0502020204030204" pitchFamily="34" charset="0"/>
              </a:rPr>
              <a:t>Proposta para Destinação do Lucro</a:t>
            </a: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CaixaDeTexto 7">
            <a:extLst>
              <a:ext uri="{FF2B5EF4-FFF2-40B4-BE49-F238E27FC236}">
                <a16:creationId xmlns:a16="http://schemas.microsoft.com/office/drawing/2014/main" id="{9FAB60E3-8138-4213-A919-E1BCA7E8AFA7}"/>
              </a:ext>
            </a:extLst>
          </p:cNvPr>
          <p:cNvSpPr txBox="1"/>
          <p:nvPr/>
        </p:nvSpPr>
        <p:spPr>
          <a:xfrm>
            <a:off x="6510526" y="1316690"/>
            <a:ext cx="5327906" cy="4401205"/>
          </a:xfrm>
          <a:prstGeom prst="rect">
            <a:avLst/>
          </a:prstGeom>
          <a:noFill/>
        </p:spPr>
        <p:txBody>
          <a:bodyPr wrap="square" rtlCol="0">
            <a:spAutoFit/>
          </a:bodyPr>
          <a:lstStyle/>
          <a:p>
            <a:pPr algn="ctr"/>
            <a:r>
              <a:rPr lang="pt-BR" sz="2000" b="1" i="0" dirty="0">
                <a:solidFill>
                  <a:srgbClr val="000000"/>
                </a:solidFill>
                <a:effectLst/>
                <a:highlight>
                  <a:srgbClr val="FFFF00"/>
                </a:highlight>
                <a:latin typeface="Arial" panose="020B0604020202020204" pitchFamily="34" charset="0"/>
              </a:rPr>
              <a:t>A proposta de destinação do Lucro é prevista na Lei 6.404/64 </a:t>
            </a:r>
          </a:p>
          <a:p>
            <a:pPr algn="ctr"/>
            <a:r>
              <a:rPr lang="pt-BR" sz="2000" b="1" i="0" dirty="0">
                <a:solidFill>
                  <a:srgbClr val="000000"/>
                </a:solidFill>
                <a:effectLst/>
                <a:highlight>
                  <a:srgbClr val="FFFF00"/>
                </a:highlight>
                <a:latin typeface="Arial" panose="020B0604020202020204" pitchFamily="34" charset="0"/>
              </a:rPr>
              <a:t>nos artigos 189 a 205 </a:t>
            </a:r>
          </a:p>
          <a:p>
            <a:pPr algn="ctr"/>
            <a:endParaRPr lang="pt-BR" sz="2000" b="1" i="0" dirty="0">
              <a:solidFill>
                <a:srgbClr val="000000"/>
              </a:solidFill>
              <a:effectLst/>
              <a:latin typeface="Arial" panose="020B0604020202020204" pitchFamily="34" charset="0"/>
            </a:endParaRPr>
          </a:p>
          <a:p>
            <a:pPr algn="ctr"/>
            <a:r>
              <a:rPr lang="pt-BR" sz="2000" b="1" i="0" dirty="0">
                <a:solidFill>
                  <a:srgbClr val="000000"/>
                </a:solidFill>
                <a:effectLst/>
                <a:latin typeface="Arial" panose="020B0604020202020204" pitchFamily="34" charset="0"/>
              </a:rPr>
              <a:t>CAPÍTULO XVI</a:t>
            </a:r>
          </a:p>
          <a:p>
            <a:pPr algn="ctr"/>
            <a:r>
              <a:rPr lang="pt-BR" sz="2000" b="0" i="0" dirty="0">
                <a:solidFill>
                  <a:srgbClr val="000000"/>
                </a:solidFill>
                <a:effectLst/>
                <a:latin typeface="Arial" panose="020B0604020202020204" pitchFamily="34" charset="0"/>
              </a:rPr>
              <a:t>Lucro, Reservas e Dividendos</a:t>
            </a:r>
          </a:p>
          <a:p>
            <a:pPr algn="ctr"/>
            <a:endParaRPr lang="pt-BR" sz="2000" dirty="0"/>
          </a:p>
          <a:p>
            <a:pPr algn="ctr"/>
            <a:r>
              <a:rPr lang="pt-BR" sz="2000" b="1" i="0" dirty="0">
                <a:solidFill>
                  <a:srgbClr val="000000"/>
                </a:solidFill>
                <a:effectLst/>
                <a:latin typeface="Arial" panose="020B0604020202020204" pitchFamily="34" charset="0"/>
              </a:rPr>
              <a:t>Art. 192. </a:t>
            </a:r>
            <a:r>
              <a:rPr lang="pt-BR" sz="2000" b="0" i="0" dirty="0">
                <a:solidFill>
                  <a:srgbClr val="000000"/>
                </a:solidFill>
                <a:effectLst/>
                <a:latin typeface="Arial" panose="020B0604020202020204" pitchFamily="34" charset="0"/>
              </a:rPr>
              <a:t>Juntamente com as demonstrações financeiras do exercício, os órgãos da administração da companhia apresentarão à </a:t>
            </a:r>
            <a:r>
              <a:rPr lang="pt-BR" sz="2000" b="0" i="0" dirty="0" err="1">
                <a:solidFill>
                  <a:srgbClr val="000000"/>
                </a:solidFill>
                <a:effectLst/>
                <a:latin typeface="Arial" panose="020B0604020202020204" pitchFamily="34" charset="0"/>
              </a:rPr>
              <a:t>assembléia</a:t>
            </a:r>
            <a:r>
              <a:rPr lang="pt-BR" sz="2000" b="0" i="0" dirty="0">
                <a:solidFill>
                  <a:srgbClr val="000000"/>
                </a:solidFill>
                <a:effectLst/>
                <a:latin typeface="Arial" panose="020B0604020202020204" pitchFamily="34" charset="0"/>
              </a:rPr>
              <a:t>-geral ordinária, observado o disposto nos artigos 193 a 203 e no estatuto, </a:t>
            </a:r>
            <a:r>
              <a:rPr lang="pt-BR" sz="2000" b="1" i="0" dirty="0">
                <a:solidFill>
                  <a:srgbClr val="000000"/>
                </a:solidFill>
                <a:effectLst/>
                <a:latin typeface="Arial" panose="020B0604020202020204" pitchFamily="34" charset="0"/>
              </a:rPr>
              <a:t>proposta sobre a destinação a ser dada ao lucro líquido do exercício.</a:t>
            </a:r>
            <a:endParaRPr lang="pt-BR" sz="2000" b="1" dirty="0"/>
          </a:p>
        </p:txBody>
      </p:sp>
      <p:sp>
        <p:nvSpPr>
          <p:cNvPr id="2" name="CaixaDeTexto 1">
            <a:extLst>
              <a:ext uri="{FF2B5EF4-FFF2-40B4-BE49-F238E27FC236}">
                <a16:creationId xmlns:a16="http://schemas.microsoft.com/office/drawing/2014/main" id="{CCDE4B67-0FD4-46AC-B878-C14F3B441A5D}"/>
              </a:ext>
            </a:extLst>
          </p:cNvPr>
          <p:cNvSpPr txBox="1"/>
          <p:nvPr/>
        </p:nvSpPr>
        <p:spPr>
          <a:xfrm>
            <a:off x="353568" y="1219154"/>
            <a:ext cx="5498592" cy="5647700"/>
          </a:xfrm>
          <a:prstGeom prst="rect">
            <a:avLst/>
          </a:prstGeom>
          <a:noFill/>
        </p:spPr>
        <p:txBody>
          <a:bodyPr wrap="square" rtlCol="0">
            <a:spAutoFit/>
          </a:bodyPr>
          <a:lstStyle/>
          <a:p>
            <a:pPr algn="ctr"/>
            <a:r>
              <a:rPr lang="pt-BR" sz="1900" b="1" i="0" dirty="0">
                <a:solidFill>
                  <a:srgbClr val="000000"/>
                </a:solidFill>
                <a:effectLst/>
                <a:latin typeface="Arial" panose="020B0604020202020204" pitchFamily="34" charset="0"/>
              </a:rPr>
              <a:t>Elabo</a:t>
            </a:r>
            <a:r>
              <a:rPr lang="pt-BR" sz="1900" b="1" dirty="0">
                <a:solidFill>
                  <a:srgbClr val="000000"/>
                </a:solidFill>
                <a:latin typeface="Arial" panose="020B0604020202020204" pitchFamily="34" charset="0"/>
              </a:rPr>
              <a:t>ração das Demonstrações Financeiras</a:t>
            </a:r>
            <a:r>
              <a:rPr lang="pt-BR" sz="1900" b="1" i="0" dirty="0">
                <a:solidFill>
                  <a:srgbClr val="000000"/>
                </a:solidFill>
                <a:effectLst/>
                <a:latin typeface="Arial" panose="020B0604020202020204" pitchFamily="34" charset="0"/>
              </a:rPr>
              <a:t> </a:t>
            </a:r>
          </a:p>
          <a:p>
            <a:pPr algn="ctr"/>
            <a:endParaRPr lang="pt-BR" sz="1900" dirty="0">
              <a:solidFill>
                <a:srgbClr val="000000"/>
              </a:solidFill>
              <a:latin typeface="Arial" panose="020B0604020202020204" pitchFamily="34" charset="0"/>
            </a:endParaRPr>
          </a:p>
          <a:p>
            <a:pPr algn="ctr"/>
            <a:r>
              <a:rPr lang="pt-BR" sz="1900" b="0" i="0" dirty="0">
                <a:solidFill>
                  <a:srgbClr val="000000"/>
                </a:solidFill>
                <a:effectLst/>
                <a:latin typeface="Arial" panose="020B0604020202020204" pitchFamily="34" charset="0"/>
              </a:rPr>
              <a:t>Art. 176. Ao fim de cada exercício social, a diretoria fará elaborar, com base na escrituração mercantil da companhia, as seguintes demonstrações financeiras, que deverão exprimir com clareza a situação do patrimônio da companhia e as mutações ocorridas no exercício:</a:t>
            </a:r>
          </a:p>
          <a:p>
            <a:r>
              <a:rPr lang="pt-BR" sz="1900" b="0" i="0" dirty="0">
                <a:solidFill>
                  <a:srgbClr val="000000"/>
                </a:solidFill>
                <a:effectLst/>
                <a:latin typeface="Arial" panose="020B0604020202020204" pitchFamily="34" charset="0"/>
              </a:rPr>
              <a:t>        I - balanço patrimonial;</a:t>
            </a:r>
          </a:p>
          <a:p>
            <a:r>
              <a:rPr lang="pt-BR" sz="1900" b="0" i="0" dirty="0">
                <a:solidFill>
                  <a:srgbClr val="000000"/>
                </a:solidFill>
                <a:effectLst/>
                <a:latin typeface="Arial" panose="020B0604020202020204" pitchFamily="34" charset="0"/>
              </a:rPr>
              <a:t>        II - demonstração dos lucros ou prejuízos acumulados;</a:t>
            </a:r>
          </a:p>
          <a:p>
            <a:r>
              <a:rPr lang="pt-BR" sz="1900" b="0" i="0" dirty="0">
                <a:solidFill>
                  <a:srgbClr val="000000"/>
                </a:solidFill>
                <a:effectLst/>
                <a:latin typeface="Arial" panose="020B0604020202020204" pitchFamily="34" charset="0"/>
              </a:rPr>
              <a:t>        III - demonstração do resultado do exercício; e</a:t>
            </a:r>
          </a:p>
          <a:p>
            <a:r>
              <a:rPr lang="pt-BR" sz="1900" b="0" i="0" dirty="0">
                <a:solidFill>
                  <a:srgbClr val="000000"/>
                </a:solidFill>
                <a:effectLst/>
                <a:latin typeface="Arial" panose="020B0604020202020204" pitchFamily="34" charset="0"/>
              </a:rPr>
              <a:t>        IV – demonstração dos fluxos de caixa; e </a:t>
            </a:r>
            <a:r>
              <a:rPr lang="pt-BR" sz="1900" b="0" i="0" dirty="0">
                <a:solidFill>
                  <a:srgbClr val="000000"/>
                </a:solidFill>
                <a:effectLst/>
                <a:latin typeface="Arial" panose="020B0604020202020204" pitchFamily="34" charset="0"/>
                <a:hlinkClick r:id="rId3"/>
              </a:rPr>
              <a:t>(Redação dada pela Lei nº 11.638,de 2007)</a:t>
            </a:r>
            <a:endParaRPr lang="pt-BR" sz="1900" b="0" i="0" dirty="0">
              <a:solidFill>
                <a:srgbClr val="000000"/>
              </a:solidFill>
              <a:effectLst/>
              <a:latin typeface="Arial" panose="020B0604020202020204" pitchFamily="34" charset="0"/>
            </a:endParaRPr>
          </a:p>
          <a:p>
            <a:r>
              <a:rPr lang="pt-BR" sz="1900" b="0" i="0" dirty="0">
                <a:solidFill>
                  <a:srgbClr val="000000"/>
                </a:solidFill>
                <a:effectLst/>
                <a:latin typeface="Arial" panose="020B0604020202020204" pitchFamily="34" charset="0"/>
              </a:rPr>
              <a:t>        V – se companhia aberta, demonstração do valor adicionado.</a:t>
            </a:r>
          </a:p>
          <a:p>
            <a:pPr algn="ctr"/>
            <a:endParaRPr lang="pt-BR" sz="1900" dirty="0"/>
          </a:p>
        </p:txBody>
      </p:sp>
    </p:spTree>
    <p:extLst>
      <p:ext uri="{BB962C8B-B14F-4D97-AF65-F5344CB8AC3E}">
        <p14:creationId xmlns:p14="http://schemas.microsoft.com/office/powerpoint/2010/main" val="26412771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effectLst/>
                <a:latin typeface="Times New Roman" panose="02020603050405020304" pitchFamily="18" charset="0"/>
                <a:ea typeface="Calibri" panose="020F0502020204030204" pitchFamily="34" charset="0"/>
              </a:rPr>
              <a:t>Proposta para Destinação do Lucro</a:t>
            </a: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CaixaDeTexto 6">
            <a:extLst>
              <a:ext uri="{FF2B5EF4-FFF2-40B4-BE49-F238E27FC236}">
                <a16:creationId xmlns:a16="http://schemas.microsoft.com/office/drawing/2014/main" id="{CC43C746-64FF-4697-9FEB-8057DBAB19FA}"/>
              </a:ext>
            </a:extLst>
          </p:cNvPr>
          <p:cNvSpPr txBox="1"/>
          <p:nvPr/>
        </p:nvSpPr>
        <p:spPr>
          <a:xfrm>
            <a:off x="73152" y="1473256"/>
            <a:ext cx="4206240" cy="4924425"/>
          </a:xfrm>
          <a:prstGeom prst="rect">
            <a:avLst/>
          </a:prstGeom>
          <a:noFill/>
          <a:ln w="19050">
            <a:solidFill>
              <a:schemeClr val="tx1"/>
            </a:solidFill>
          </a:ln>
        </p:spPr>
        <p:txBody>
          <a:bodyPr wrap="square" rtlCol="0">
            <a:spAutoFit/>
          </a:bodyPr>
          <a:lstStyle/>
          <a:p>
            <a:pPr indent="449580" algn="ct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49580" algn="ctr"/>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Normalmente essa proposta é aprovada na primeira Assembleia Geral Ordinária – AGO</a:t>
            </a:r>
          </a:p>
          <a:p>
            <a:pPr indent="449580" algn="ctr"/>
            <a:endParaRPr lang="pt-BR" sz="2000" b="1"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ct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Independentemente da aprovação, já se efetuam as transferências. No caso de alguma alteração, serão feitas as correções necessárias nas transferências efetuadas. </a:t>
            </a:r>
          </a:p>
          <a:p>
            <a:pPr indent="449580" algn="ct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Os órgãos administrativos, na proposta sobre a destinação do lucro apresentado na DLPA, constituem reservas, baseando-se nos estatutos da empresa e na Lei das Sociedades por Ações. Essas reservas originadas do Lucro Líquido do Exercício são denominadas Reservas de Lucro.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Espaço Reservado para Conteúdo 4">
            <a:extLst>
              <a:ext uri="{FF2B5EF4-FFF2-40B4-BE49-F238E27FC236}">
                <a16:creationId xmlns:a16="http://schemas.microsoft.com/office/drawing/2014/main" id="{6237A50D-1A77-411F-BF5E-4B8F1236D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5696" y="1036320"/>
            <a:ext cx="7779429" cy="5772912"/>
          </a:xfrm>
          <a:prstGeom prst="rect">
            <a:avLst/>
          </a:prstGeom>
        </p:spPr>
      </p:pic>
    </p:spTree>
    <p:extLst>
      <p:ext uri="{BB962C8B-B14F-4D97-AF65-F5344CB8AC3E}">
        <p14:creationId xmlns:p14="http://schemas.microsoft.com/office/powerpoint/2010/main" val="40689607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effectLst/>
                <a:latin typeface="Times New Roman" panose="02020603050405020304" pitchFamily="18" charset="0"/>
                <a:ea typeface="Calibri" panose="020F0502020204030204" pitchFamily="34" charset="0"/>
              </a:rPr>
              <a:t>Proposta para Destinação do Lucro</a:t>
            </a: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CaixaDeTexto 6">
            <a:extLst>
              <a:ext uri="{FF2B5EF4-FFF2-40B4-BE49-F238E27FC236}">
                <a16:creationId xmlns:a16="http://schemas.microsoft.com/office/drawing/2014/main" id="{CC43C746-64FF-4697-9FEB-8057DBAB19FA}"/>
              </a:ext>
            </a:extLst>
          </p:cNvPr>
          <p:cNvSpPr txBox="1"/>
          <p:nvPr/>
        </p:nvSpPr>
        <p:spPr>
          <a:xfrm>
            <a:off x="5681472" y="1001932"/>
            <a:ext cx="6400800" cy="5016758"/>
          </a:xfrm>
          <a:prstGeom prst="rect">
            <a:avLst/>
          </a:prstGeom>
          <a:noFill/>
        </p:spPr>
        <p:txBody>
          <a:bodyPr wrap="square" rtlCol="0">
            <a:spAutoFit/>
          </a:bodyPr>
          <a:lstStyle/>
          <a:p>
            <a:pPr algn="ct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endParaRPr lang="pt-BR" sz="20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Reserva Legal</a:t>
            </a:r>
            <a:r>
              <a:rPr lang="pt-BR" sz="2000" b="1" dirty="0">
                <a:latin typeface="Calibri" panose="020F0502020204030204" pitchFamily="34" charset="0"/>
                <a:ea typeface="Calibri" panose="020F0502020204030204" pitchFamily="34" charset="0"/>
                <a:cs typeface="Times New Roman" panose="02020603050405020304" pitchFamily="18" charset="0"/>
              </a:rPr>
              <a:t>: </a:t>
            </a: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Tem por fim assegurar a integridade do Capital Social e somente poderá ser utilizada para compensar prejuízos ou aumentar o capital.</a:t>
            </a:r>
          </a:p>
          <a:p>
            <a:pPr algn="just"/>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r>
              <a:rPr lang="pt-BR" sz="2000" dirty="0">
                <a:effectLst/>
                <a:latin typeface="Times New Roman" panose="02020603050405020304" pitchFamily="18" charset="0"/>
                <a:ea typeface="Calibri" panose="020F0502020204030204" pitchFamily="34" charset="0"/>
                <a:cs typeface="Times New Roman" panose="02020603050405020304" pitchFamily="18" charset="0"/>
              </a:rPr>
              <a:t>Do lucro líquido do exercício, 5% serão aplicados, antes de qualquer outra destinação, na constituição de Reserva Legal, que deixará de ser constituída quando:</a:t>
            </a:r>
          </a:p>
          <a:p>
            <a:pPr indent="449580" algn="just"/>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r>
              <a:rPr lang="pt-BR" sz="2000" dirty="0">
                <a:effectLst/>
                <a:latin typeface="Times New Roman" panose="02020603050405020304" pitchFamily="18" charset="0"/>
                <a:ea typeface="Calibri" panose="020F0502020204030204" pitchFamily="34" charset="0"/>
                <a:cs typeface="Times New Roman" panose="02020603050405020304" pitchFamily="18" charset="0"/>
              </a:rPr>
              <a:t>a) atingir a 20% do Capital Social, ou</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r>
              <a:rPr lang="pt-BR" sz="2000" dirty="0">
                <a:effectLst/>
                <a:latin typeface="Times New Roman" panose="02020603050405020304" pitchFamily="18" charset="0"/>
                <a:ea typeface="Calibri" panose="020F0502020204030204" pitchFamily="34" charset="0"/>
                <a:cs typeface="Times New Roman" panose="02020603050405020304" pitchFamily="18" charset="0"/>
              </a:rPr>
              <a:t>b) o saldo desta reserva, acrescido do montante das Reservas de Capital exceder a 30% do Capital Social.</a:t>
            </a:r>
          </a:p>
          <a:p>
            <a:pPr indent="449580" algn="just"/>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endParaRPr lang="pt-B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Imagem 2">
            <a:extLst>
              <a:ext uri="{FF2B5EF4-FFF2-40B4-BE49-F238E27FC236}">
                <a16:creationId xmlns:a16="http://schemas.microsoft.com/office/drawing/2014/main" id="{DB7A9D2D-160E-4807-8929-130B8F7B6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01932"/>
            <a:ext cx="5209032" cy="5856068"/>
          </a:xfrm>
          <a:prstGeom prst="rect">
            <a:avLst/>
          </a:prstGeom>
        </p:spPr>
      </p:pic>
    </p:spTree>
    <p:extLst>
      <p:ext uri="{BB962C8B-B14F-4D97-AF65-F5344CB8AC3E}">
        <p14:creationId xmlns:p14="http://schemas.microsoft.com/office/powerpoint/2010/main" val="2751670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effectLst/>
                <a:latin typeface="Times New Roman" panose="02020603050405020304" pitchFamily="18" charset="0"/>
                <a:ea typeface="Calibri" panose="020F0502020204030204" pitchFamily="34" charset="0"/>
              </a:rPr>
              <a:t>Proposta para Destinação do Lucro</a:t>
            </a: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CaixaDeTexto 6">
            <a:extLst>
              <a:ext uri="{FF2B5EF4-FFF2-40B4-BE49-F238E27FC236}">
                <a16:creationId xmlns:a16="http://schemas.microsoft.com/office/drawing/2014/main" id="{CC43C746-64FF-4697-9FEB-8057DBAB19FA}"/>
              </a:ext>
            </a:extLst>
          </p:cNvPr>
          <p:cNvSpPr txBox="1"/>
          <p:nvPr/>
        </p:nvSpPr>
        <p:spPr>
          <a:xfrm>
            <a:off x="121920" y="1075084"/>
            <a:ext cx="11899392" cy="5909310"/>
          </a:xfrm>
          <a:prstGeom prst="rect">
            <a:avLst/>
          </a:prstGeom>
          <a:noFill/>
        </p:spPr>
        <p:txBody>
          <a:bodyPr wrap="square" rtlCol="0">
            <a:spAutoFit/>
          </a:bodyPr>
          <a:lstStyle/>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Reserva Estatutária</a:t>
            </a:r>
            <a:r>
              <a:rPr lang="pt-BR" b="1" dirty="0">
                <a:latin typeface="Calibri" panose="020F0502020204030204" pitchFamily="34"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São aquelas criadas por determinação estatutária. O estatuto deve indicar a sua finalidade, os critérios para determinar a parcela anual dos lucros líquidos que não serão destinados à sua constituição e estabelecer o limite máximo da reserva.</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pt-BR"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Reserva para Contingências</a:t>
            </a:r>
            <a:r>
              <a:rPr lang="pt-BR" b="1" dirty="0">
                <a:latin typeface="Calibri" panose="020F0502020204030204" pitchFamily="34"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 assembleia geral poderá, por proposta dos órgãos da administração, destinar parte do lucro líquido à formação de reserva com a finalidade de compensar em exercício futuro, a diminuição do lucro decorrente de perda julgada provável cujo valor possa ser estimado. São mais frequentes nas empresas agrícolas para fazer frente a possíveis perdas como geadas, granizos, pragas, secas, cheias, inundações etc. Outras empresas também estão sujeitas a intempéries, em geral: Empresas comerciais ou industriais que dependam dos produtos agrícolas; Empresas que estão sediadas em locais de enchentes, inundações etc</a:t>
            </a:r>
            <a:r>
              <a:rPr lang="pt-BR" dirty="0">
                <a:latin typeface="Times New Roman" panose="02020603050405020304" pitchFamily="18"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Poderão ser constituídas, ainda, nos casos de paralisação temporária por motivos previsíveis (reforma, troca de equipamentos, manutenção geral, etc.), quando há perspectivas de greves de funcionários, de falta de matérias-primas, etc.</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Reserva de Lucros a Realizar</a:t>
            </a:r>
            <a:r>
              <a:rPr lang="pt-BR" b="1" dirty="0">
                <a:latin typeface="Calibri" panose="020F0502020204030204" pitchFamily="34"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 constituição dessa reserva é facultativa e evidencia a parcela de lucro não realizada financeiramente. Nem sempre o lucro apurado pela contabilidade é realizado. Haveria necessidade desse Lucro a Realizar,</a:t>
            </a:r>
            <a:r>
              <a:rPr lang="pt-BR" sz="1800" b="1" u="sng" dirty="0">
                <a:effectLst/>
                <a:latin typeface="Times New Roman" panose="02020603050405020304" pitchFamily="18" charset="0"/>
                <a:ea typeface="Calibri" panose="020F0502020204030204" pitchFamily="34" charset="0"/>
                <a:cs typeface="Times New Roman" panose="02020603050405020304" pitchFamily="18" charset="0"/>
              </a:rPr>
              <a:t> para efeito de distribuição de dividendos</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ser transformado financeiramente (isto é transformar-se em dinheiro) ou ainda existir fortes indícios de, num futuro bem próximo (curto prazo) haver a realização.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Considera-se como Lucros a Realizar o lucro que será realizado financeiramente após o término do exercício seguinte. A realização desse lucro para as empresas que vendem a longo prazo é feita no momento em que as contas a receber classificadas no Realizável a Longo Prazo for sendo transferidas para o Circulante reconhecemos a realização do lucro.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1152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0EE80D3-30DC-494A-B1BB-49EED61D5A1F}"/>
              </a:ext>
            </a:extLst>
          </p:cNvPr>
          <p:cNvSpPr>
            <a:spLocks noGrp="1"/>
          </p:cNvSpPr>
          <p:nvPr>
            <p:ph idx="1"/>
          </p:nvPr>
        </p:nvSpPr>
        <p:spPr>
          <a:xfrm>
            <a:off x="184826" y="1177047"/>
            <a:ext cx="11819106" cy="5535038"/>
          </a:xfrm>
        </p:spPr>
        <p:txBody>
          <a:bodyPr/>
          <a:lstStyle/>
          <a:p>
            <a:pPr marL="0" indent="0" algn="just">
              <a:buNone/>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Contabilidade Comercial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é o ramo da Contabilidade aplicado ao estudo e ao controle dos eventos que promovem alterações no patrimônio das empresas comerciais, com a finalidade de oferecer informações sobre os eventos peculiares a esse tipo de negócios; suas variações patrimoniais; auxiliar no controle e planejamento das atividades; e informar sobre o resultado decorrente de sua atividade mercantil (IUDÍCIBUS, MARION, 2010; RIBEIRO, 2013).</a:t>
            </a:r>
            <a:endParaRPr lang="pt-BR" sz="18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Existem dois tipos de objetos que as entidades mercantis podem atuar: Atacadista e Varejista.</a:t>
            </a:r>
          </a:p>
          <a:p>
            <a:pPr marL="0" indent="0" algn="just">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Atacadista:</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Neste tipo de atividade a mercadoria vendida pela entidade não vai diretamente ao consumidor final, elas seguem para outras empresas mercantis colocadas num grau inferior da cadeia de distribuição.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Varejista:</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Neste tipo de atividade a entidade comercializa bens de consumo que vão diretamente para o consumidor final.</a:t>
            </a:r>
            <a:endParaRPr lang="pt-BR"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latin typeface="Times New Roman" panose="02020603050405020304" pitchFamily="18" charset="0"/>
                <a:cs typeface="Times New Roman" panose="02020603050405020304" pitchFamily="18" charset="0"/>
              </a:rPr>
              <a:t>Contabilidade Comercial</a:t>
            </a:r>
          </a:p>
        </p:txBody>
      </p:sp>
      <p:pic>
        <p:nvPicPr>
          <p:cNvPr id="5" name="Imagem 4">
            <a:extLst>
              <a:ext uri="{FF2B5EF4-FFF2-40B4-BE49-F238E27FC236}">
                <a16:creationId xmlns:a16="http://schemas.microsoft.com/office/drawing/2014/main" id="{1A56A8B0-FA70-4EFA-8C52-E5A1B06AEB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504" y="4740905"/>
            <a:ext cx="2700867" cy="1800578"/>
          </a:xfrm>
          <a:prstGeom prst="rect">
            <a:avLst/>
          </a:prstGeom>
        </p:spPr>
      </p:pic>
      <p:pic>
        <p:nvPicPr>
          <p:cNvPr id="7" name="Imagem 6">
            <a:extLst>
              <a:ext uri="{FF2B5EF4-FFF2-40B4-BE49-F238E27FC236}">
                <a16:creationId xmlns:a16="http://schemas.microsoft.com/office/drawing/2014/main" id="{1E0CF920-F95A-42D0-AB18-EF326149FC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3978" y="4740905"/>
            <a:ext cx="2847975" cy="1800578"/>
          </a:xfrm>
          <a:prstGeom prst="rect">
            <a:avLst/>
          </a:prstGeom>
        </p:spPr>
      </p:pic>
    </p:spTree>
    <p:extLst>
      <p:ext uri="{BB962C8B-B14F-4D97-AF65-F5344CB8AC3E}">
        <p14:creationId xmlns:p14="http://schemas.microsoft.com/office/powerpoint/2010/main" val="39006692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effectLst/>
                <a:latin typeface="Times New Roman" panose="02020603050405020304" pitchFamily="18" charset="0"/>
                <a:ea typeface="Calibri" panose="020F0502020204030204" pitchFamily="34" charset="0"/>
              </a:rPr>
              <a:t>Proposta para Destinação do Lucro</a:t>
            </a:r>
            <a:endParaRPr lang="pt-BR" sz="3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CaixaDeTexto 6">
            <a:extLst>
              <a:ext uri="{FF2B5EF4-FFF2-40B4-BE49-F238E27FC236}">
                <a16:creationId xmlns:a16="http://schemas.microsoft.com/office/drawing/2014/main" id="{CC43C746-64FF-4697-9FEB-8057DBAB19FA}"/>
              </a:ext>
            </a:extLst>
          </p:cNvPr>
          <p:cNvSpPr txBox="1"/>
          <p:nvPr/>
        </p:nvSpPr>
        <p:spPr>
          <a:xfrm>
            <a:off x="231422" y="1001932"/>
            <a:ext cx="11729156" cy="5355312"/>
          </a:xfrm>
          <a:prstGeom prst="rect">
            <a:avLst/>
          </a:prstGeom>
          <a:noFill/>
        </p:spPr>
        <p:txBody>
          <a:bodyPr wrap="square" rtlCol="0">
            <a:spAutoFit/>
          </a:bodyPr>
          <a:lstStyle/>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Reserva de Planos para Investimentos</a:t>
            </a:r>
            <a:r>
              <a:rPr lang="pt-BR" b="1" dirty="0">
                <a:latin typeface="Calibri" panose="020F0502020204030204" pitchFamily="34"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 assembleia geral poderá, por proposta dos órgãos de administração, deliberar reter parcela do lucro líquido do exercício prevista em orçamento de capital por ela previamente aprovado.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O orçamento, submetido pelos órgãos da administração com a justificação de retenção de lucros, deverá compreender todas as fontes de recursos e aplicações de capital, fixo ou circulante, e poderá ter a duração de até 5 exercícios, salvo no caso de execução, por prazo maior, de projeto de investimento.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Reserva de Incentivos Fiscais</a:t>
            </a:r>
            <a:r>
              <a:rPr lang="pt-BR" b="1" dirty="0">
                <a:latin typeface="Calibri" panose="020F0502020204030204" pitchFamily="34"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 Assembleia Geral deverá destinar parcela do lucro líquido decorrente de doações ou subvenções governamentais para investimento ou para compensação de prejuízos.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pt-BR"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Reserva para Dividendos Obrigatórios a Distribuir</a:t>
            </a:r>
            <a:r>
              <a:rPr lang="pt-BR" b="1" dirty="0">
                <a:latin typeface="Calibri" panose="020F0502020204030204" pitchFamily="34"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É constituída para garantir o pagamento de um dividendo obrigatório quando a empresa não dispõe de recursos financeiros suficientes para efetuar a distribuição.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Dividendos</a:t>
            </a:r>
            <a:r>
              <a:rPr lang="pt-BR" b="1" dirty="0">
                <a:latin typeface="Calibri" panose="020F0502020204030204" pitchFamily="34"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É a parte do lucro que se destina aos acionistas da companhia, a Lei das Sociedades por Ações estabeleceu a figura do Dividendo Mínimo Obrigatório, que são aqueles dividendos que sempre que a empresa obtiver lucros, parte desses lucros deverá ser distribuída a eles obrigatoriamente.</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O estatuto poderá estabelecer o Dividendo como porcentagem do lucro ou do Capital Social, ou fixar outros critérios para determiná-lo, desde que sejam regulados com precisão e minúcia e não sujeitem os acionistas minoritários ao arbítrio dos órgãos de administração ou da maioria.</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4179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F6A15FB0-92D0-4EB2-990D-1F1FFBD26BD8}"/>
              </a:ext>
            </a:extLst>
          </p:cNvPr>
          <p:cNvSpPr/>
          <p:nvPr/>
        </p:nvSpPr>
        <p:spPr>
          <a:xfrm>
            <a:off x="0" y="-136186"/>
            <a:ext cx="12192000" cy="1128409"/>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latin typeface="Times New Roman" panose="02020603050405020304" pitchFamily="18" charset="0"/>
                <a:cs typeface="Times New Roman" panose="02020603050405020304" pitchFamily="18" charset="0"/>
              </a:rPr>
              <a:t>Exercício de Verificação</a:t>
            </a:r>
          </a:p>
        </p:txBody>
      </p:sp>
      <p:sp>
        <p:nvSpPr>
          <p:cNvPr id="6" name="Espaço Reservado para Conteúdo 2">
            <a:extLst>
              <a:ext uri="{FF2B5EF4-FFF2-40B4-BE49-F238E27FC236}">
                <a16:creationId xmlns:a16="http://schemas.microsoft.com/office/drawing/2014/main" id="{D0965AEE-8ED3-4F72-9760-E47566CB5723}"/>
              </a:ext>
            </a:extLst>
          </p:cNvPr>
          <p:cNvSpPr>
            <a:spLocks noGrp="1"/>
          </p:cNvSpPr>
          <p:nvPr>
            <p:ph idx="1"/>
          </p:nvPr>
        </p:nvSpPr>
        <p:spPr>
          <a:xfrm>
            <a:off x="169332" y="1253331"/>
            <a:ext cx="11819467" cy="4351338"/>
          </a:xfrm>
        </p:spPr>
        <p:txBody>
          <a:bodyPr>
            <a:normAutofit/>
          </a:bodyPr>
          <a:lstStyle/>
          <a:p>
            <a:pPr marL="0" indent="0" algn="just">
              <a:buNone/>
            </a:pPr>
            <a:r>
              <a:rPr lang="pt-BR" sz="2000" b="1" dirty="0">
                <a:latin typeface="Times New Roman" panose="02020603050405020304" pitchFamily="18" charset="0"/>
                <a:ea typeface="Calibri" panose="020F0502020204030204" pitchFamily="34" charset="0"/>
                <a:cs typeface="Times New Roman" panose="02020603050405020304" pitchFamily="18" charset="0"/>
              </a:rPr>
              <a:t>1</a:t>
            </a:r>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Escolha uma empresa listada na B3 e colete as notas explicativas.</a:t>
            </a:r>
            <a:r>
              <a:rPr lang="pt-BR" sz="2000" dirty="0">
                <a:latin typeface="Times New Roman" panose="02020603050405020304" pitchFamily="18" charset="0"/>
                <a:ea typeface="Calibri" panose="020F0502020204030204" pitchFamily="34" charset="0"/>
                <a:cs typeface="Times New Roman" panose="02020603050405020304" pitchFamily="18" charset="0"/>
              </a:rPr>
              <a:t> </a:t>
            </a:r>
            <a:r>
              <a:rPr lang="pt-BR" sz="2000" b="1" dirty="0">
                <a:latin typeface="Times New Roman" panose="02020603050405020304" pitchFamily="18" charset="0"/>
                <a:ea typeface="Calibri" panose="020F0502020204030204" pitchFamily="34" charset="0"/>
                <a:cs typeface="Times New Roman" panose="02020603050405020304" pitchFamily="18" charset="0"/>
              </a:rPr>
              <a:t>Pede-se: I</a:t>
            </a:r>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dentifique a proposta de destinação de recursos, listando as reservas constituídas no período e o percentual de distribuição de dividendos.</a:t>
            </a:r>
          </a:p>
          <a:p>
            <a:pPr marL="0" indent="0" algn="just">
              <a:buNone/>
            </a:pPr>
            <a:endParaRPr lang="pt-BR"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pt-BR" sz="2000" b="1" dirty="0">
                <a:latin typeface="Times New Roman" panose="02020603050405020304" pitchFamily="18" charset="0"/>
                <a:ea typeface="Calibri" panose="020F0502020204030204" pitchFamily="34" charset="0"/>
                <a:cs typeface="Times New Roman" panose="02020603050405020304" pitchFamily="18" charset="0"/>
              </a:rPr>
              <a:t>2- </a:t>
            </a:r>
            <a:r>
              <a:rPr lang="pt-BR" sz="2000" dirty="0">
                <a:latin typeface="Times New Roman" panose="02020603050405020304" pitchFamily="18" charset="0"/>
                <a:ea typeface="Calibri" panose="020F0502020204030204" pitchFamily="34" charset="0"/>
                <a:cs typeface="Times New Roman" panose="02020603050405020304" pitchFamily="18" charset="0"/>
              </a:rPr>
              <a:t>A Cia Contabilidade Pós Graduada auferiu no ano de 2019 o valor de 200.000,00 de lucro liquido após IRPJ e CSLL, em assembleia ordinária foram aprovadas as seguintes destinações de recursos: reserva legal, reserva de contingência 15%, reserva para investimento 5%, distribuição de 10% do lucro aos acionistas e com saldo final a constituição de reserva para expansão. </a:t>
            </a:r>
            <a:r>
              <a:rPr lang="pt-BR" sz="2000" b="1" dirty="0">
                <a:latin typeface="Times New Roman" panose="02020603050405020304" pitchFamily="18" charset="0"/>
                <a:ea typeface="Calibri" panose="020F0502020204030204" pitchFamily="34" charset="0"/>
                <a:cs typeface="Times New Roman" panose="02020603050405020304" pitchFamily="18" charset="0"/>
              </a:rPr>
              <a:t>Pede-se: fazer a contabilização em livro diário e razão.</a:t>
            </a:r>
          </a:p>
          <a:p>
            <a:pPr marL="0" indent="0" algn="just">
              <a:buNone/>
            </a:pPr>
            <a:endParaRPr lang="pt-BR"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pt-BR" sz="2000" b="1" dirty="0">
                <a:latin typeface="Times New Roman" panose="02020603050405020304" pitchFamily="18" charset="0"/>
                <a:ea typeface="Calibri" panose="020F0502020204030204" pitchFamily="34" charset="0"/>
                <a:cs typeface="Times New Roman" panose="02020603050405020304" pitchFamily="18" charset="0"/>
              </a:rPr>
              <a:t>3- </a:t>
            </a:r>
            <a:r>
              <a:rPr lang="pt-BR" sz="2000" dirty="0">
                <a:latin typeface="Times New Roman" panose="02020603050405020304" pitchFamily="18" charset="0"/>
                <a:ea typeface="Calibri" panose="020F0502020204030204" pitchFamily="34" charset="0"/>
                <a:cs typeface="Times New Roman" panose="02020603050405020304" pitchFamily="18" charset="0"/>
              </a:rPr>
              <a:t>A Cia Contabilidade Pós Graduada auferiu no ano de 2020 o valor de 300.500,00 de lucro liquido após IRPJ e CSLL, em assembleia ordinária foram aprovadas as seguintes destinações de recursos: reserva legal, reserva de contingência 10%, reserva para investimento 5%, reserva para expansão 15%, e como saldo final a distribuição de dividendos. </a:t>
            </a:r>
            <a:r>
              <a:rPr lang="pt-BR" sz="2000" b="1" dirty="0">
                <a:latin typeface="Times New Roman" panose="02020603050405020304" pitchFamily="18" charset="0"/>
                <a:ea typeface="Calibri" panose="020F0502020204030204" pitchFamily="34" charset="0"/>
                <a:cs typeface="Times New Roman" panose="02020603050405020304" pitchFamily="18" charset="0"/>
              </a:rPr>
              <a:t>Pede-se: fazer a contabilização em livro diário e razão.</a:t>
            </a:r>
          </a:p>
          <a:p>
            <a:pPr marL="0" indent="0" algn="just">
              <a:buNone/>
            </a:pP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71337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F258CB-5389-48A3-B799-36AA4C93592C}"/>
              </a:ext>
            </a:extLst>
          </p:cNvPr>
          <p:cNvSpPr>
            <a:spLocks noGrp="1"/>
          </p:cNvSpPr>
          <p:nvPr>
            <p:ph type="title"/>
          </p:nvPr>
        </p:nvSpPr>
        <p:spPr>
          <a:xfrm>
            <a:off x="652271" y="594246"/>
            <a:ext cx="11692128" cy="672634"/>
          </a:xfrm>
        </p:spPr>
        <p:txBody>
          <a:bodyPr>
            <a:normAutofit fontScale="90000"/>
          </a:bodyPr>
          <a:lstStyle/>
          <a:p>
            <a:pPr marL="0" marR="0" lvl="0" indent="449263" defTabSz="914400" rtl="0" eaLnBrk="0" fontAlgn="base" latinLnBrk="0" hangingPunct="0">
              <a:lnSpc>
                <a:spcPct val="100000"/>
              </a:lnSpc>
              <a:spcBef>
                <a:spcPct val="0"/>
              </a:spcBef>
              <a:spcAft>
                <a:spcPct val="0"/>
              </a:spcAft>
              <a:tabLst/>
            </a:pPr>
            <a:r>
              <a:rPr kumimoji="0" lang="pt-BR" altLang="pt-BR"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 Exerc</a:t>
            </a:r>
            <a:r>
              <a:rPr lang="pt-BR" altLang="pt-BR" sz="1600" b="1" dirty="0">
                <a:latin typeface="Times New Roman" panose="02020603050405020304" pitchFamily="18" charset="0"/>
                <a:ea typeface="Times New Roman" panose="02020603050405020304" pitchFamily="18" charset="0"/>
                <a:cs typeface="Times New Roman" panose="02020603050405020304" pitchFamily="18" charset="0"/>
              </a:rPr>
              <a:t>ício de Fixação: </a:t>
            </a:r>
            <a:r>
              <a:rPr kumimoji="0" lang="pt-BR" altLang="pt-BR"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Abaixo segue informações da CIA CONTABILIDADE PÓ GRADUADA referente ao exercício de 2018.</a:t>
            </a:r>
            <a:br>
              <a:rPr kumimoji="0" lang="pt-BR" altLang="pt-B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pt-BR" altLang="pt-B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pt-BR" sz="1600" dirty="0">
              <a:latin typeface="Times New Roman" panose="02020603050405020304" pitchFamily="18" charset="0"/>
              <a:cs typeface="Times New Roman" panose="02020603050405020304" pitchFamily="18" charset="0"/>
            </a:endParaRPr>
          </a:p>
        </p:txBody>
      </p:sp>
      <p:graphicFrame>
        <p:nvGraphicFramePr>
          <p:cNvPr id="4" name="Tabela 3">
            <a:extLst>
              <a:ext uri="{FF2B5EF4-FFF2-40B4-BE49-F238E27FC236}">
                <a16:creationId xmlns:a16="http://schemas.microsoft.com/office/drawing/2014/main" id="{CE3EDFDB-B671-495C-B871-6EB1818AE612}"/>
              </a:ext>
            </a:extLst>
          </p:cNvPr>
          <p:cNvGraphicFramePr>
            <a:graphicFrameLocks noGrp="1"/>
          </p:cNvGraphicFramePr>
          <p:nvPr>
            <p:extLst>
              <p:ext uri="{D42A27DB-BD31-4B8C-83A1-F6EECF244321}">
                <p14:modId xmlns:p14="http://schemas.microsoft.com/office/powerpoint/2010/main" val="3893362972"/>
              </p:ext>
            </p:extLst>
          </p:nvPr>
        </p:nvGraphicFramePr>
        <p:xfrm>
          <a:off x="1066800" y="945283"/>
          <a:ext cx="10003536" cy="4190517"/>
        </p:xfrm>
        <a:graphic>
          <a:graphicData uri="http://schemas.openxmlformats.org/drawingml/2006/table">
            <a:tbl>
              <a:tblPr firstRow="1" firstCol="1" bandRow="1">
                <a:tableStyleId>{5C22544A-7EE6-4342-B048-85BDC9FD1C3A}</a:tableStyleId>
              </a:tblPr>
              <a:tblGrid>
                <a:gridCol w="849859">
                  <a:extLst>
                    <a:ext uri="{9D8B030D-6E8A-4147-A177-3AD203B41FA5}">
                      <a16:colId xmlns:a16="http://schemas.microsoft.com/office/drawing/2014/main" val="42213560"/>
                    </a:ext>
                  </a:extLst>
                </a:gridCol>
                <a:gridCol w="3037869">
                  <a:extLst>
                    <a:ext uri="{9D8B030D-6E8A-4147-A177-3AD203B41FA5}">
                      <a16:colId xmlns:a16="http://schemas.microsoft.com/office/drawing/2014/main" val="4248646148"/>
                    </a:ext>
                  </a:extLst>
                </a:gridCol>
                <a:gridCol w="849859">
                  <a:extLst>
                    <a:ext uri="{9D8B030D-6E8A-4147-A177-3AD203B41FA5}">
                      <a16:colId xmlns:a16="http://schemas.microsoft.com/office/drawing/2014/main" val="3869465514"/>
                    </a:ext>
                  </a:extLst>
                </a:gridCol>
                <a:gridCol w="1189054">
                  <a:extLst>
                    <a:ext uri="{9D8B030D-6E8A-4147-A177-3AD203B41FA5}">
                      <a16:colId xmlns:a16="http://schemas.microsoft.com/office/drawing/2014/main" val="1052858918"/>
                    </a:ext>
                  </a:extLst>
                </a:gridCol>
                <a:gridCol w="1189054">
                  <a:extLst>
                    <a:ext uri="{9D8B030D-6E8A-4147-A177-3AD203B41FA5}">
                      <a16:colId xmlns:a16="http://schemas.microsoft.com/office/drawing/2014/main" val="2218801397"/>
                    </a:ext>
                  </a:extLst>
                </a:gridCol>
                <a:gridCol w="1188123">
                  <a:extLst>
                    <a:ext uri="{9D8B030D-6E8A-4147-A177-3AD203B41FA5}">
                      <a16:colId xmlns:a16="http://schemas.microsoft.com/office/drawing/2014/main" val="350443525"/>
                    </a:ext>
                  </a:extLst>
                </a:gridCol>
                <a:gridCol w="849859">
                  <a:extLst>
                    <a:ext uri="{9D8B030D-6E8A-4147-A177-3AD203B41FA5}">
                      <a16:colId xmlns:a16="http://schemas.microsoft.com/office/drawing/2014/main" val="3804423632"/>
                    </a:ext>
                  </a:extLst>
                </a:gridCol>
                <a:gridCol w="849859">
                  <a:extLst>
                    <a:ext uri="{9D8B030D-6E8A-4147-A177-3AD203B41FA5}">
                      <a16:colId xmlns:a16="http://schemas.microsoft.com/office/drawing/2014/main" val="2070116682"/>
                    </a:ext>
                  </a:extLst>
                </a:gridCol>
              </a:tblGrid>
              <a:tr h="169209">
                <a:tc gridSpan="8">
                  <a:txBody>
                    <a:bodyPr/>
                    <a:lstStyle/>
                    <a:p>
                      <a:pPr algn="ctr"/>
                      <a:r>
                        <a:rPr lang="pt-BR" sz="1200">
                          <a:effectLst/>
                        </a:rPr>
                        <a:t>Balancete de Verificação de 30/11/2018</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3445706134"/>
                  </a:ext>
                </a:extLst>
              </a:tr>
              <a:tr h="169209">
                <a:tc rowSpan="2">
                  <a:txBody>
                    <a:bodyPr/>
                    <a:lstStyle/>
                    <a:p>
                      <a:pPr algn="ctr"/>
                      <a:r>
                        <a:rPr lang="pt-BR" sz="1200">
                          <a:effectLst/>
                        </a:rPr>
                        <a:t>Nº</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nchor="ctr"/>
                </a:tc>
                <a:tc rowSpan="2">
                  <a:txBody>
                    <a:bodyPr/>
                    <a:lstStyle/>
                    <a:p>
                      <a:pPr algn="just"/>
                      <a:r>
                        <a:rPr lang="pt-BR" sz="1200" dirty="0">
                          <a:effectLst/>
                        </a:rPr>
                        <a:t>Contas</a:t>
                      </a:r>
                      <a:endParaRPr lang="pt-B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nchor="ctr"/>
                </a:tc>
                <a:tc gridSpan="2">
                  <a:txBody>
                    <a:bodyPr/>
                    <a:lstStyle/>
                    <a:p>
                      <a:pPr algn="ctr"/>
                      <a:r>
                        <a:rPr lang="pt-BR" sz="1200">
                          <a:effectLst/>
                        </a:rPr>
                        <a:t>Saldo Inicial</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hMerge="1">
                  <a:txBody>
                    <a:bodyPr/>
                    <a:lstStyle/>
                    <a:p>
                      <a:endParaRPr lang="pt-BR"/>
                    </a:p>
                  </a:txBody>
                  <a:tcPr/>
                </a:tc>
                <a:tc gridSpan="2">
                  <a:txBody>
                    <a:bodyPr/>
                    <a:lstStyle/>
                    <a:p>
                      <a:pPr algn="ctr"/>
                      <a:r>
                        <a:rPr lang="pt-BR" sz="1200">
                          <a:effectLst/>
                        </a:rPr>
                        <a:t>Movimentações</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hMerge="1">
                  <a:txBody>
                    <a:bodyPr/>
                    <a:lstStyle/>
                    <a:p>
                      <a:endParaRPr lang="pt-BR"/>
                    </a:p>
                  </a:txBody>
                  <a:tcPr/>
                </a:tc>
                <a:tc gridSpan="2">
                  <a:txBody>
                    <a:bodyPr/>
                    <a:lstStyle/>
                    <a:p>
                      <a:pPr algn="ctr"/>
                      <a:r>
                        <a:rPr lang="pt-BR" sz="1200">
                          <a:effectLst/>
                        </a:rPr>
                        <a:t>Saldo Final</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hMerge="1">
                  <a:txBody>
                    <a:bodyPr/>
                    <a:lstStyle/>
                    <a:p>
                      <a:endParaRPr lang="pt-BR"/>
                    </a:p>
                  </a:txBody>
                  <a:tcPr/>
                </a:tc>
                <a:extLst>
                  <a:ext uri="{0D108BD9-81ED-4DB2-BD59-A6C34878D82A}">
                    <a16:rowId xmlns:a16="http://schemas.microsoft.com/office/drawing/2014/main" val="2464834994"/>
                  </a:ext>
                </a:extLst>
              </a:tr>
              <a:tr h="201303">
                <a:tc vMerge="1">
                  <a:txBody>
                    <a:bodyPr/>
                    <a:lstStyle/>
                    <a:p>
                      <a:endParaRPr lang="pt-BR"/>
                    </a:p>
                  </a:txBody>
                  <a:tcPr/>
                </a:tc>
                <a:tc vMerge="1">
                  <a:txBody>
                    <a:bodyPr/>
                    <a:lstStyle/>
                    <a:p>
                      <a:endParaRPr lang="pt-BR"/>
                    </a:p>
                  </a:txBody>
                  <a:tcPr/>
                </a:tc>
                <a:tc>
                  <a:txBody>
                    <a:bodyPr/>
                    <a:lstStyle/>
                    <a:p>
                      <a:pPr algn="ctr"/>
                      <a:r>
                        <a:rPr lang="pt-BR" sz="1200">
                          <a:effectLst/>
                        </a:rPr>
                        <a:t>Devedor</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Credor</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Débito</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Crédito</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Devedor</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Credor</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1457410297"/>
                  </a:ext>
                </a:extLst>
              </a:tr>
              <a:tr h="201303">
                <a:tc>
                  <a:txBody>
                    <a:bodyPr/>
                    <a:lstStyle/>
                    <a:p>
                      <a:pPr algn="ctr"/>
                      <a:r>
                        <a:rPr lang="pt-BR" sz="1200">
                          <a:effectLst/>
                        </a:rPr>
                        <a:t>1</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just"/>
                      <a:r>
                        <a:rPr lang="pt-BR" sz="1200">
                          <a:effectLst/>
                        </a:rPr>
                        <a:t>Caixa</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68.000,00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762.000,00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680.000,00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150.000,00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2619946209"/>
                  </a:ext>
                </a:extLst>
              </a:tr>
              <a:tr h="201303">
                <a:tc>
                  <a:txBody>
                    <a:bodyPr/>
                    <a:lstStyle/>
                    <a:p>
                      <a:pPr algn="ctr"/>
                      <a:r>
                        <a:rPr lang="pt-BR" sz="1200">
                          <a:effectLst/>
                        </a:rPr>
                        <a:t>2</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just"/>
                      <a:r>
                        <a:rPr lang="pt-BR" sz="1200">
                          <a:effectLst/>
                        </a:rPr>
                        <a:t>Clientes</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110.000,00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820.000,00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720.000,00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210.000,00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227540559"/>
                  </a:ext>
                </a:extLst>
              </a:tr>
              <a:tr h="201303">
                <a:tc>
                  <a:txBody>
                    <a:bodyPr/>
                    <a:lstStyle/>
                    <a:p>
                      <a:pPr algn="ctr"/>
                      <a:r>
                        <a:rPr lang="pt-BR" sz="1200">
                          <a:effectLst/>
                        </a:rPr>
                        <a:t>3</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just"/>
                      <a:r>
                        <a:rPr lang="pt-BR" sz="1200">
                          <a:effectLst/>
                        </a:rPr>
                        <a:t>(-) Estimativa Devedores Duvidosos</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2.000,00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8.000,00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10.000,00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365091220"/>
                  </a:ext>
                </a:extLst>
              </a:tr>
              <a:tr h="201303">
                <a:tc>
                  <a:txBody>
                    <a:bodyPr/>
                    <a:lstStyle/>
                    <a:p>
                      <a:pPr algn="ctr"/>
                      <a:r>
                        <a:rPr lang="pt-BR" sz="1200">
                          <a:effectLst/>
                        </a:rPr>
                        <a:t>4</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just"/>
                      <a:r>
                        <a:rPr lang="pt-BR" sz="1200">
                          <a:effectLst/>
                        </a:rPr>
                        <a:t>Estoques</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40.000,00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300.000,00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240.000,00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100.000,00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632010638"/>
                  </a:ext>
                </a:extLst>
              </a:tr>
              <a:tr h="201303">
                <a:tc>
                  <a:txBody>
                    <a:bodyPr/>
                    <a:lstStyle/>
                    <a:p>
                      <a:pPr algn="ctr"/>
                      <a:r>
                        <a:rPr lang="pt-BR" sz="1200">
                          <a:effectLst/>
                        </a:rPr>
                        <a:t>5</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just"/>
                      <a:r>
                        <a:rPr lang="pt-BR" sz="1200">
                          <a:effectLst/>
                        </a:rPr>
                        <a:t>Móveis e Utensílios</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60.000,00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60.000,00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2010344317"/>
                  </a:ext>
                </a:extLst>
              </a:tr>
              <a:tr h="201303">
                <a:tc>
                  <a:txBody>
                    <a:bodyPr/>
                    <a:lstStyle/>
                    <a:p>
                      <a:pPr algn="ctr"/>
                      <a:r>
                        <a:rPr lang="pt-BR" sz="1200">
                          <a:effectLst/>
                        </a:rPr>
                        <a:t>6</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just"/>
                      <a:r>
                        <a:rPr lang="pt-BR" sz="1200" dirty="0">
                          <a:effectLst/>
                        </a:rPr>
                        <a:t>Computadores e Periféricos</a:t>
                      </a:r>
                      <a:endParaRPr lang="pt-B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36.000,00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36.000,00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1099005072"/>
                  </a:ext>
                </a:extLst>
              </a:tr>
              <a:tr h="201303">
                <a:tc>
                  <a:txBody>
                    <a:bodyPr/>
                    <a:lstStyle/>
                    <a:p>
                      <a:pPr algn="ctr"/>
                      <a:r>
                        <a:rPr lang="pt-BR" sz="1200">
                          <a:effectLst/>
                        </a:rPr>
                        <a:t>7</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just"/>
                      <a:r>
                        <a:rPr lang="pt-BR" sz="1200">
                          <a:effectLst/>
                        </a:rPr>
                        <a:t>Veículos</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74.000,00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74.000,00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1434993862"/>
                  </a:ext>
                </a:extLst>
              </a:tr>
              <a:tr h="201303">
                <a:tc>
                  <a:txBody>
                    <a:bodyPr/>
                    <a:lstStyle/>
                    <a:p>
                      <a:pPr algn="ctr"/>
                      <a:r>
                        <a:rPr lang="pt-BR" sz="1200">
                          <a:effectLst/>
                        </a:rPr>
                        <a:t>8</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just"/>
                      <a:r>
                        <a:rPr lang="pt-BR" sz="1200">
                          <a:effectLst/>
                        </a:rPr>
                        <a:t>Imóveis</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300.000,00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300.000,00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233469953"/>
                  </a:ext>
                </a:extLst>
              </a:tr>
              <a:tr h="201303">
                <a:tc>
                  <a:txBody>
                    <a:bodyPr/>
                    <a:lstStyle/>
                    <a:p>
                      <a:pPr algn="ctr"/>
                      <a:r>
                        <a:rPr lang="pt-BR" sz="1200">
                          <a:effectLst/>
                        </a:rPr>
                        <a:t>9</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just"/>
                      <a:r>
                        <a:rPr lang="pt-BR" sz="1200">
                          <a:effectLst/>
                        </a:rPr>
                        <a:t>(-) Depreciação Acumulada</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23.000,00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43.120,00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66.120,00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4056559732"/>
                  </a:ext>
                </a:extLst>
              </a:tr>
              <a:tr h="201303">
                <a:tc>
                  <a:txBody>
                    <a:bodyPr/>
                    <a:lstStyle/>
                    <a:p>
                      <a:pPr algn="ctr"/>
                      <a:r>
                        <a:rPr lang="pt-BR" sz="1200">
                          <a:effectLst/>
                        </a:rPr>
                        <a:t>10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just"/>
                      <a:r>
                        <a:rPr lang="pt-BR" sz="1200">
                          <a:effectLst/>
                        </a:rPr>
                        <a:t>Fornecedores</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120.000,00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70.000,00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80.000,00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130.000,00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23942396"/>
                  </a:ext>
                </a:extLst>
              </a:tr>
              <a:tr h="201303">
                <a:tc>
                  <a:txBody>
                    <a:bodyPr/>
                    <a:lstStyle/>
                    <a:p>
                      <a:pPr algn="ctr"/>
                      <a:r>
                        <a:rPr lang="pt-BR" sz="1200" dirty="0">
                          <a:effectLst/>
                        </a:rPr>
                        <a:t>11</a:t>
                      </a:r>
                      <a:endParaRPr lang="pt-B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just"/>
                      <a:r>
                        <a:rPr lang="pt-BR" sz="1200">
                          <a:effectLst/>
                        </a:rPr>
                        <a:t>Salários a Pagar</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28.000,00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308.000,00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314.000,00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34.000,00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448984772"/>
                  </a:ext>
                </a:extLst>
              </a:tr>
              <a:tr h="201303">
                <a:tc>
                  <a:txBody>
                    <a:bodyPr/>
                    <a:lstStyle/>
                    <a:p>
                      <a:pPr algn="ctr"/>
                      <a:r>
                        <a:rPr lang="pt-BR" sz="1200">
                          <a:effectLst/>
                        </a:rPr>
                        <a:t>12</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just"/>
                      <a:r>
                        <a:rPr lang="pt-BR" sz="1200">
                          <a:effectLst/>
                        </a:rPr>
                        <a:t>INSS a Recolher</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8.000,00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88.000,00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89.800,00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9.800,00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1794360874"/>
                  </a:ext>
                </a:extLst>
              </a:tr>
              <a:tr h="201303">
                <a:tc>
                  <a:txBody>
                    <a:bodyPr/>
                    <a:lstStyle/>
                    <a:p>
                      <a:pPr algn="ctr"/>
                      <a:r>
                        <a:rPr lang="pt-BR" sz="1200">
                          <a:effectLst/>
                        </a:rPr>
                        <a:t>13</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just"/>
                      <a:r>
                        <a:rPr lang="pt-BR" sz="1200">
                          <a:effectLst/>
                        </a:rPr>
                        <a:t>FGTS a Recolher</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2.200,00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24.200,00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24.800,00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2.800,00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3249630832"/>
                  </a:ext>
                </a:extLst>
              </a:tr>
              <a:tr h="201303">
                <a:tc>
                  <a:txBody>
                    <a:bodyPr/>
                    <a:lstStyle/>
                    <a:p>
                      <a:pPr algn="ctr"/>
                      <a:r>
                        <a:rPr lang="pt-BR" sz="1200">
                          <a:effectLst/>
                        </a:rPr>
                        <a:t>14</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just"/>
                      <a:r>
                        <a:rPr lang="pt-BR" sz="1200">
                          <a:effectLst/>
                        </a:rPr>
                        <a:t>Honorários Contábeis a Pagar</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4.800,00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52.800,00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53.000,00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5.000,00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4291852566"/>
                  </a:ext>
                </a:extLst>
              </a:tr>
              <a:tr h="201303">
                <a:tc>
                  <a:txBody>
                    <a:bodyPr/>
                    <a:lstStyle/>
                    <a:p>
                      <a:pPr algn="ctr"/>
                      <a:r>
                        <a:rPr lang="pt-BR" sz="1200">
                          <a:effectLst/>
                        </a:rPr>
                        <a:t>15</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just"/>
                      <a:r>
                        <a:rPr lang="pt-BR" sz="1200">
                          <a:effectLst/>
                        </a:rPr>
                        <a:t>Capital Social</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500.000,00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dirty="0">
                          <a:effectLst/>
                        </a:rPr>
                        <a:t>500.000,00</a:t>
                      </a:r>
                      <a:endParaRPr lang="pt-B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1080734793"/>
                  </a:ext>
                </a:extLst>
              </a:tr>
              <a:tr h="201303">
                <a:tc>
                  <a:txBody>
                    <a:bodyPr/>
                    <a:lstStyle/>
                    <a:p>
                      <a:pPr algn="ctr"/>
                      <a:r>
                        <a:rPr lang="pt-BR" sz="1200">
                          <a:effectLst/>
                        </a:rPr>
                        <a:t>16</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just"/>
                      <a:r>
                        <a:rPr lang="pt-BR" sz="1200">
                          <a:effectLst/>
                        </a:rPr>
                        <a:t>Reserva Legal</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72.280,00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72.280,00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2803800435"/>
                  </a:ext>
                </a:extLst>
              </a:tr>
              <a:tr h="201303">
                <a:tc>
                  <a:txBody>
                    <a:bodyPr/>
                    <a:lstStyle/>
                    <a:p>
                      <a:pPr algn="ctr"/>
                      <a:r>
                        <a:rPr lang="pt-BR" sz="1200">
                          <a:effectLst/>
                        </a:rPr>
                        <a:t>17</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just"/>
                      <a:r>
                        <a:rPr lang="pt-BR" sz="1200">
                          <a:effectLst/>
                        </a:rPr>
                        <a:t>Reserva Estatutária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100.000,00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 </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100.000,00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2079561338"/>
                  </a:ext>
                </a:extLst>
              </a:tr>
              <a:tr h="201303">
                <a:tc>
                  <a:txBody>
                    <a:bodyPr/>
                    <a:lstStyle/>
                    <a:p>
                      <a:pPr algn="just"/>
                      <a:r>
                        <a:rPr lang="pt-BR" sz="1200" dirty="0">
                          <a:effectLst/>
                        </a:rPr>
                        <a:t> </a:t>
                      </a:r>
                      <a:endParaRPr lang="pt-B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just"/>
                      <a:r>
                        <a:rPr lang="pt-BR" sz="1200" dirty="0">
                          <a:effectLst/>
                        </a:rPr>
                        <a:t>Total</a:t>
                      </a:r>
                      <a:endParaRPr lang="pt-B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688.000,00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688.000,00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2.425.000,00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2.425.000,00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a:effectLst/>
                        </a:rPr>
                        <a:t>930.000,00</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tc>
                  <a:txBody>
                    <a:bodyPr/>
                    <a:lstStyle/>
                    <a:p>
                      <a:pPr algn="ctr"/>
                      <a:r>
                        <a:rPr lang="pt-BR" sz="1200" dirty="0">
                          <a:effectLst/>
                        </a:rPr>
                        <a:t>930.000,00</a:t>
                      </a:r>
                      <a:endParaRPr lang="pt-B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2519725004"/>
                  </a:ext>
                </a:extLst>
              </a:tr>
            </a:tbl>
          </a:graphicData>
        </a:graphic>
      </p:graphicFrame>
      <p:sp>
        <p:nvSpPr>
          <p:cNvPr id="6" name="Retângulo 5">
            <a:extLst>
              <a:ext uri="{FF2B5EF4-FFF2-40B4-BE49-F238E27FC236}">
                <a16:creationId xmlns:a16="http://schemas.microsoft.com/office/drawing/2014/main" id="{7FAF270F-4F63-4802-B881-F1AB098AE972}"/>
              </a:ext>
            </a:extLst>
          </p:cNvPr>
          <p:cNvSpPr/>
          <p:nvPr/>
        </p:nvSpPr>
        <p:spPr>
          <a:xfrm>
            <a:off x="0" y="-136185"/>
            <a:ext cx="12192000" cy="672634"/>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latin typeface="Times New Roman" panose="02020603050405020304" pitchFamily="18" charset="0"/>
                <a:cs typeface="Times New Roman" panose="02020603050405020304" pitchFamily="18" charset="0"/>
              </a:rPr>
              <a:t>Exercício de Verificação</a:t>
            </a:r>
          </a:p>
        </p:txBody>
      </p:sp>
      <p:sp>
        <p:nvSpPr>
          <p:cNvPr id="7" name="CaixaDeTexto 6">
            <a:extLst>
              <a:ext uri="{FF2B5EF4-FFF2-40B4-BE49-F238E27FC236}">
                <a16:creationId xmlns:a16="http://schemas.microsoft.com/office/drawing/2014/main" id="{363440EF-56B8-47E5-958A-CEC631520237}"/>
              </a:ext>
            </a:extLst>
          </p:cNvPr>
          <p:cNvSpPr txBox="1"/>
          <p:nvPr/>
        </p:nvSpPr>
        <p:spPr>
          <a:xfrm>
            <a:off x="182880" y="5135800"/>
            <a:ext cx="11484864" cy="1708160"/>
          </a:xfrm>
          <a:prstGeom prst="rect">
            <a:avLst/>
          </a:prstGeom>
          <a:noFill/>
        </p:spPr>
        <p:txBody>
          <a:bodyPr wrap="square" rtlCol="0">
            <a:spAutoFit/>
          </a:bodyPr>
          <a:lstStyle/>
          <a:p>
            <a:pPr indent="449580" algn="just"/>
            <a:r>
              <a:rPr lang="pt-BR" sz="1500" b="1" dirty="0">
                <a:effectLst/>
                <a:latin typeface="Times New Roman" panose="02020603050405020304" pitchFamily="18" charset="0"/>
                <a:ea typeface="Times New Roman" panose="02020603050405020304" pitchFamily="18" charset="0"/>
              </a:rPr>
              <a:t>Pede-se:</a:t>
            </a:r>
            <a:endParaRPr lang="pt-BR" sz="1500" dirty="0">
              <a:effectLst/>
              <a:latin typeface="Times New Roman" panose="02020603050405020304" pitchFamily="18" charset="0"/>
              <a:ea typeface="Times New Roman" panose="02020603050405020304" pitchFamily="18" charset="0"/>
            </a:endParaRPr>
          </a:p>
          <a:p>
            <a:pPr marL="342900" lvl="0" indent="-342900" algn="just">
              <a:buFont typeface="+mj-lt"/>
              <a:buAutoNum type="alphaLcPeriod"/>
            </a:pPr>
            <a:r>
              <a:rPr lang="pt-BR" sz="1500" dirty="0">
                <a:effectLst/>
                <a:latin typeface="Times New Roman" panose="02020603050405020304" pitchFamily="18" charset="0"/>
                <a:ea typeface="Times New Roman" panose="02020603050405020304" pitchFamily="18" charset="0"/>
              </a:rPr>
              <a:t>Contabilize os fatos ocorridos no mês de dezembro em partidas de Diário, transfira os dados para os </a:t>
            </a:r>
            <a:r>
              <a:rPr lang="pt-BR" sz="1500" dirty="0" err="1">
                <a:effectLst/>
                <a:latin typeface="Times New Roman" panose="02020603050405020304" pitchFamily="18" charset="0"/>
                <a:ea typeface="Times New Roman" panose="02020603050405020304" pitchFamily="18" charset="0"/>
              </a:rPr>
              <a:t>razonetes</a:t>
            </a:r>
            <a:r>
              <a:rPr lang="pt-BR" sz="1500" dirty="0">
                <a:effectLst/>
                <a:latin typeface="Times New Roman" panose="02020603050405020304" pitchFamily="18" charset="0"/>
                <a:ea typeface="Times New Roman" panose="02020603050405020304" pitchFamily="18" charset="0"/>
              </a:rPr>
              <a:t>, elabore um novo Balancete de Verificação, apure o resultado com mercadorias e o resultado do exercício e elabore os demonstrativos contábeis, Demonstração do Resultado do Exercício e o Balanço Patrimonial.</a:t>
            </a:r>
          </a:p>
          <a:p>
            <a:pPr marL="342900" lvl="0" indent="-342900" algn="just">
              <a:buFont typeface="+mj-lt"/>
              <a:buAutoNum type="alphaLcPeriod"/>
            </a:pPr>
            <a:r>
              <a:rPr lang="pt-BR" sz="1500" dirty="0">
                <a:effectLst/>
                <a:latin typeface="Times New Roman" panose="02020603050405020304" pitchFamily="18" charset="0"/>
                <a:ea typeface="Times New Roman" panose="02020603050405020304" pitchFamily="18" charset="0"/>
              </a:rPr>
              <a:t>Em assembleia ordinária foram aprovadas as seguintes destinações de recursos: reserva legal, reserva de contingência 10%, reserva para investimento 5%, reserva para expansão 15%, e como saldo final a distribuição de dividendos. </a:t>
            </a:r>
          </a:p>
          <a:p>
            <a:endParaRPr lang="pt-BR" sz="1500" dirty="0"/>
          </a:p>
        </p:txBody>
      </p:sp>
    </p:spTree>
    <p:extLst>
      <p:ext uri="{BB962C8B-B14F-4D97-AF65-F5344CB8AC3E}">
        <p14:creationId xmlns:p14="http://schemas.microsoft.com/office/powerpoint/2010/main" val="9790964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4146775-F2AD-4328-81A7-7D65BBEE09B9}"/>
              </a:ext>
            </a:extLst>
          </p:cNvPr>
          <p:cNvSpPr>
            <a:spLocks noGrp="1"/>
          </p:cNvSpPr>
          <p:nvPr>
            <p:ph idx="1"/>
          </p:nvPr>
        </p:nvSpPr>
        <p:spPr>
          <a:xfrm>
            <a:off x="219456" y="643001"/>
            <a:ext cx="11643360" cy="4351338"/>
          </a:xfrm>
        </p:spPr>
        <p:txBody>
          <a:bodyPr>
            <a:noAutofit/>
          </a:bodyPr>
          <a:lstStyle/>
          <a:p>
            <a:pPr marL="0" indent="0" algn="just">
              <a:buNone/>
            </a:pPr>
            <a:r>
              <a:rPr lang="pt-BR" sz="1200" b="1" dirty="0">
                <a:effectLst/>
                <a:latin typeface="Times New Roman" panose="02020603050405020304" pitchFamily="18" charset="0"/>
                <a:ea typeface="Times New Roman" panose="02020603050405020304" pitchFamily="18" charset="0"/>
              </a:rPr>
              <a:t>As movimentações do mês de dezembro de 2018 foram as descritas a seguir:</a:t>
            </a:r>
            <a:endParaRPr lang="pt-BR" sz="1200" dirty="0">
              <a:effectLst/>
              <a:latin typeface="Times New Roman" panose="02020603050405020304" pitchFamily="18" charset="0"/>
              <a:ea typeface="Times New Roman" panose="02020603050405020304" pitchFamily="18" charset="0"/>
            </a:endParaRPr>
          </a:p>
          <a:p>
            <a:pPr algn="just">
              <a:buFont typeface="+mj-lt"/>
              <a:buAutoNum type="arabicPeriod"/>
            </a:pPr>
            <a:r>
              <a:rPr lang="pt-BR" sz="1200" dirty="0">
                <a:effectLst/>
                <a:latin typeface="Times New Roman" panose="02020603050405020304" pitchFamily="18" charset="0"/>
                <a:ea typeface="Times New Roman" panose="02020603050405020304" pitchFamily="18" charset="0"/>
              </a:rPr>
              <a:t>03/12 – Venda de mercadorias a vista por R$ 30.000,00.</a:t>
            </a:r>
          </a:p>
          <a:p>
            <a:pPr algn="just">
              <a:buFont typeface="+mj-lt"/>
              <a:buAutoNum type="arabicPeriod"/>
            </a:pPr>
            <a:r>
              <a:rPr lang="pt-BR" sz="1200" dirty="0">
                <a:effectLst/>
                <a:latin typeface="Times New Roman" panose="02020603050405020304" pitchFamily="18" charset="0"/>
                <a:ea typeface="Times New Roman" panose="02020603050405020304" pitchFamily="18" charset="0"/>
              </a:rPr>
              <a:t>05/12 – Pagamento de salários do mês anterior no valor de R$ 34.000,00.</a:t>
            </a:r>
          </a:p>
          <a:p>
            <a:pPr algn="just">
              <a:buFont typeface="+mj-lt"/>
              <a:buAutoNum type="arabicPeriod"/>
            </a:pPr>
            <a:r>
              <a:rPr lang="pt-BR" sz="1200" dirty="0">
                <a:effectLst/>
                <a:latin typeface="Times New Roman" panose="02020603050405020304" pitchFamily="18" charset="0"/>
                <a:ea typeface="Times New Roman" panose="02020603050405020304" pitchFamily="18" charset="0"/>
              </a:rPr>
              <a:t>07/12 – Pagamento de FGTS a recolher, no valor de R$ 2.800,00.</a:t>
            </a:r>
          </a:p>
          <a:p>
            <a:pPr algn="just">
              <a:buFont typeface="+mj-lt"/>
              <a:buAutoNum type="arabicPeriod"/>
            </a:pPr>
            <a:r>
              <a:rPr lang="pt-BR" sz="1200" dirty="0">
                <a:effectLst/>
                <a:latin typeface="Times New Roman" panose="02020603050405020304" pitchFamily="18" charset="0"/>
                <a:ea typeface="Times New Roman" panose="02020603050405020304" pitchFamily="18" charset="0"/>
              </a:rPr>
              <a:t>11/12 – Recebimento de clientes no valor de R$ 50.000,00.</a:t>
            </a:r>
          </a:p>
          <a:p>
            <a:pPr algn="just">
              <a:buFont typeface="+mj-lt"/>
              <a:buAutoNum type="arabicPeriod"/>
            </a:pPr>
            <a:r>
              <a:rPr lang="pt-BR" sz="1200" dirty="0">
                <a:effectLst/>
                <a:latin typeface="Times New Roman" panose="02020603050405020304" pitchFamily="18" charset="0"/>
                <a:ea typeface="Times New Roman" panose="02020603050405020304" pitchFamily="18" charset="0"/>
              </a:rPr>
              <a:t>12/12 – Pagamento de honorários contábeis do mês anterior no valor de R$ 5.000,00.</a:t>
            </a:r>
          </a:p>
          <a:p>
            <a:pPr algn="just">
              <a:buFont typeface="+mj-lt"/>
              <a:buAutoNum type="arabicPeriod"/>
            </a:pPr>
            <a:r>
              <a:rPr lang="pt-BR" sz="1200" dirty="0">
                <a:effectLst/>
                <a:latin typeface="Times New Roman" panose="02020603050405020304" pitchFamily="18" charset="0"/>
                <a:ea typeface="Times New Roman" panose="02020603050405020304" pitchFamily="18" charset="0"/>
              </a:rPr>
              <a:t>15/12 – Pagamento de material de escritório por R$ 400,00, sendo 40% da despesa do setor de venda e 60% do administrativo.</a:t>
            </a:r>
          </a:p>
          <a:p>
            <a:pPr algn="just">
              <a:buFont typeface="+mj-lt"/>
              <a:buAutoNum type="arabicPeriod"/>
            </a:pPr>
            <a:r>
              <a:rPr lang="pt-BR" sz="1200" dirty="0">
                <a:effectLst/>
                <a:latin typeface="Times New Roman" panose="02020603050405020304" pitchFamily="18" charset="0"/>
                <a:ea typeface="Times New Roman" panose="02020603050405020304" pitchFamily="18" charset="0"/>
              </a:rPr>
              <a:t>18/12 – Venda de mercadorias a prazo por R$ 100.000,00.</a:t>
            </a:r>
          </a:p>
          <a:p>
            <a:pPr algn="just">
              <a:buFont typeface="+mj-lt"/>
              <a:buAutoNum type="arabicPeriod"/>
            </a:pPr>
            <a:r>
              <a:rPr lang="pt-BR" sz="1200" dirty="0">
                <a:effectLst/>
                <a:latin typeface="Times New Roman" panose="02020603050405020304" pitchFamily="18" charset="0"/>
                <a:ea typeface="Times New Roman" panose="02020603050405020304" pitchFamily="18" charset="0"/>
              </a:rPr>
              <a:t>19/12 – Devolução parcial de mercadorias vendidas no dia 18/12, no valor de R$ 10.000,00.</a:t>
            </a:r>
          </a:p>
          <a:p>
            <a:pPr algn="just">
              <a:buFont typeface="+mj-lt"/>
              <a:buAutoNum type="arabicPeriod"/>
            </a:pPr>
            <a:r>
              <a:rPr lang="pt-BR" sz="1200" dirty="0">
                <a:effectLst/>
                <a:latin typeface="Times New Roman" panose="02020603050405020304" pitchFamily="18" charset="0"/>
                <a:ea typeface="Times New Roman" panose="02020603050405020304" pitchFamily="18" charset="0"/>
              </a:rPr>
              <a:t>20/12 – Pagamento de INSS a recolher no valor de R$ 9.800,00.</a:t>
            </a:r>
          </a:p>
          <a:p>
            <a:pPr algn="just">
              <a:buFont typeface="+mj-lt"/>
              <a:buAutoNum type="arabicPeriod"/>
            </a:pPr>
            <a:r>
              <a:rPr lang="pt-BR" sz="1200" dirty="0">
                <a:effectLst/>
                <a:latin typeface="Times New Roman" panose="02020603050405020304" pitchFamily="18" charset="0"/>
                <a:ea typeface="Times New Roman" panose="02020603050405020304" pitchFamily="18" charset="0"/>
              </a:rPr>
              <a:t>22/12 – Pagamento de despesa com manutenção de veículos no valor de R$ 3.000,00 sendo 30% da despesa do setor administrativo e 70% do setor de vendas.</a:t>
            </a:r>
          </a:p>
          <a:p>
            <a:pPr algn="just">
              <a:buFont typeface="+mj-lt"/>
              <a:buAutoNum type="arabicPeriod"/>
            </a:pPr>
            <a:r>
              <a:rPr lang="pt-BR" sz="1200" dirty="0">
                <a:effectLst/>
                <a:latin typeface="Times New Roman" panose="02020603050405020304" pitchFamily="18" charset="0"/>
                <a:ea typeface="Times New Roman" panose="02020603050405020304" pitchFamily="18" charset="0"/>
              </a:rPr>
              <a:t>24/12 – Recebimento de brindes (agendas e marca texto) enviados por um fornecedor para distribuição aos funcionários da empresa, no valor de R$ 300,00, sendo 40% alocado ao setor de vendas e 60% ao administrativo.</a:t>
            </a:r>
          </a:p>
          <a:p>
            <a:pPr algn="just">
              <a:buFont typeface="+mj-lt"/>
              <a:buAutoNum type="arabicPeriod"/>
            </a:pPr>
            <a:r>
              <a:rPr lang="pt-BR" sz="1200" dirty="0">
                <a:effectLst/>
                <a:latin typeface="Times New Roman" panose="02020603050405020304" pitchFamily="18" charset="0"/>
                <a:ea typeface="Times New Roman" panose="02020603050405020304" pitchFamily="18" charset="0"/>
              </a:rPr>
              <a:t>28/12 – Pagamento de fornecedores no valor de R$ 30.000,00.</a:t>
            </a:r>
          </a:p>
          <a:p>
            <a:pPr algn="just">
              <a:buFont typeface="+mj-lt"/>
              <a:buAutoNum type="arabicPeriod"/>
            </a:pPr>
            <a:r>
              <a:rPr lang="pt-BR" sz="1200" dirty="0">
                <a:effectLst/>
                <a:latin typeface="Times New Roman" panose="02020603050405020304" pitchFamily="18" charset="0"/>
                <a:ea typeface="Times New Roman" panose="02020603050405020304" pitchFamily="18" charset="0"/>
              </a:rPr>
              <a:t>30/12 – Pagamento de água, luz e telefone no valor de R$ 4.000,00, sendo 50% da despesa do setor de vendas e 50% do administrativo.</a:t>
            </a:r>
          </a:p>
          <a:p>
            <a:pPr algn="just">
              <a:buFont typeface="+mj-lt"/>
              <a:buAutoNum type="arabicPeriod"/>
            </a:pPr>
            <a:r>
              <a:rPr lang="pt-BR" sz="1200" dirty="0">
                <a:effectLst/>
                <a:latin typeface="Times New Roman" panose="02020603050405020304" pitchFamily="18" charset="0"/>
                <a:ea typeface="Times New Roman" panose="02020603050405020304" pitchFamily="18" charset="0"/>
              </a:rPr>
              <a:t>30/12 – Reconhecimento de honorário contábeis no valor de R$ 5.000,00.</a:t>
            </a:r>
          </a:p>
          <a:p>
            <a:pPr algn="just">
              <a:buFont typeface="+mj-lt"/>
              <a:buAutoNum type="arabicPeriod"/>
            </a:pPr>
            <a:r>
              <a:rPr lang="pt-BR" sz="1200" dirty="0">
                <a:effectLst/>
                <a:latin typeface="Times New Roman" panose="02020603050405020304" pitchFamily="18" charset="0"/>
                <a:ea typeface="Times New Roman" panose="02020603050405020304" pitchFamily="18" charset="0"/>
              </a:rPr>
              <a:t>31/12 – Reconhecimento dos salários a pagar do mês 12/2018 no valor de R$ 34.000,00, sendo 30% da despesa do setor administrativo e 70% do setor de vendas.</a:t>
            </a:r>
          </a:p>
          <a:p>
            <a:pPr algn="just">
              <a:buFont typeface="+mj-lt"/>
              <a:buAutoNum type="arabicPeriod"/>
            </a:pPr>
            <a:r>
              <a:rPr lang="pt-BR" sz="1200" dirty="0">
                <a:effectLst/>
                <a:latin typeface="Times New Roman" panose="02020603050405020304" pitchFamily="18" charset="0"/>
                <a:ea typeface="Times New Roman" panose="02020603050405020304" pitchFamily="18" charset="0"/>
              </a:rPr>
              <a:t>31/12 – Reconhecimento de FGTS a recolher do mês 12/2018 no valor de R$ 2.800,00, sendo 30% da despesa do setor administrativo e 70% do setor de vendas.</a:t>
            </a:r>
          </a:p>
          <a:p>
            <a:pPr algn="just">
              <a:buFont typeface="+mj-lt"/>
              <a:buAutoNum type="arabicPeriod"/>
            </a:pPr>
            <a:r>
              <a:rPr lang="pt-BR" sz="1200" dirty="0">
                <a:effectLst/>
                <a:latin typeface="Times New Roman" panose="02020603050405020304" pitchFamily="18" charset="0"/>
                <a:ea typeface="Times New Roman" panose="02020603050405020304" pitchFamily="18" charset="0"/>
              </a:rPr>
              <a:t>31/12 – Reconhecimento de INSS a recolher do mês 12/2018 no valor de R$ 9.800,00, sendo 30% da despesa do setor administrativo e 70% do setor de vendas.</a:t>
            </a:r>
          </a:p>
          <a:p>
            <a:pPr algn="just">
              <a:buFont typeface="+mj-lt"/>
              <a:buAutoNum type="arabicPeriod"/>
            </a:pPr>
            <a:r>
              <a:rPr lang="pt-BR" sz="1200" dirty="0">
                <a:effectLst/>
                <a:latin typeface="Times New Roman" panose="02020603050405020304" pitchFamily="18" charset="0"/>
                <a:ea typeface="Times New Roman" panose="02020603050405020304" pitchFamily="18" charset="0"/>
              </a:rPr>
              <a:t>31/12 – Reconhecimento da depreciação dos ativos imobilizados referente ao mês 12/2018 no valor de R$ 3.920,00, sendo 50% da despesa do setor administrativo e 50% do setor de vendas.</a:t>
            </a:r>
          </a:p>
          <a:p>
            <a:pPr marL="0" indent="0" algn="just">
              <a:buNone/>
            </a:pPr>
            <a:r>
              <a:rPr lang="pt-BR" sz="1200" dirty="0">
                <a:effectLst/>
                <a:latin typeface="Times New Roman" panose="02020603050405020304" pitchFamily="18" charset="0"/>
                <a:ea typeface="Times New Roman" panose="02020603050405020304" pitchFamily="18" charset="0"/>
              </a:rPr>
              <a:t>	</a:t>
            </a:r>
            <a:r>
              <a:rPr lang="pt-BR" sz="1200" b="1" dirty="0">
                <a:effectLst/>
                <a:latin typeface="Times New Roman" panose="02020603050405020304" pitchFamily="18" charset="0"/>
                <a:ea typeface="Times New Roman" panose="02020603050405020304" pitchFamily="18" charset="0"/>
              </a:rPr>
              <a:t>Obs. 1:</a:t>
            </a:r>
            <a:r>
              <a:rPr lang="pt-BR" sz="1200" dirty="0">
                <a:effectLst/>
                <a:latin typeface="Times New Roman" panose="02020603050405020304" pitchFamily="18" charset="0"/>
                <a:ea typeface="Times New Roman" panose="02020603050405020304" pitchFamily="18" charset="0"/>
              </a:rPr>
              <a:t> O custo das mercadorias vendidas em dezembro foi de R$ 35.000,00.   </a:t>
            </a:r>
            <a:r>
              <a:rPr lang="pt-BR" sz="1200" b="1" dirty="0">
                <a:effectLst/>
                <a:latin typeface="Times New Roman" panose="02020603050405020304" pitchFamily="18" charset="0"/>
                <a:ea typeface="Times New Roman" panose="02020603050405020304" pitchFamily="18" charset="0"/>
              </a:rPr>
              <a:t>Obs. 2:</a:t>
            </a:r>
            <a:r>
              <a:rPr lang="pt-BR" sz="1200" dirty="0">
                <a:effectLst/>
                <a:latin typeface="Times New Roman" panose="02020603050405020304" pitchFamily="18" charset="0"/>
                <a:ea typeface="Times New Roman" panose="02020603050405020304" pitchFamily="18" charset="0"/>
              </a:rPr>
              <a:t> Não há necessidade de confecção de históricos no livro Diário.</a:t>
            </a:r>
          </a:p>
          <a:p>
            <a:endParaRPr lang="pt-BR" sz="1200" dirty="0"/>
          </a:p>
        </p:txBody>
      </p:sp>
      <p:sp>
        <p:nvSpPr>
          <p:cNvPr id="4" name="Retângulo 3">
            <a:extLst>
              <a:ext uri="{FF2B5EF4-FFF2-40B4-BE49-F238E27FC236}">
                <a16:creationId xmlns:a16="http://schemas.microsoft.com/office/drawing/2014/main" id="{1037D621-EA60-4F54-8CB1-29F630828CB7}"/>
              </a:ext>
            </a:extLst>
          </p:cNvPr>
          <p:cNvSpPr/>
          <p:nvPr/>
        </p:nvSpPr>
        <p:spPr>
          <a:xfrm>
            <a:off x="0" y="-136185"/>
            <a:ext cx="12192000" cy="672634"/>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latin typeface="Times New Roman" panose="02020603050405020304" pitchFamily="18" charset="0"/>
                <a:cs typeface="Times New Roman" panose="02020603050405020304" pitchFamily="18" charset="0"/>
              </a:rPr>
              <a:t>Exercício de Verificação</a:t>
            </a:r>
          </a:p>
        </p:txBody>
      </p:sp>
    </p:spTree>
    <p:extLst>
      <p:ext uri="{BB962C8B-B14F-4D97-AF65-F5344CB8AC3E}">
        <p14:creationId xmlns:p14="http://schemas.microsoft.com/office/powerpoint/2010/main" val="31110234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600" b="0" i="0" dirty="0">
                <a:solidFill>
                  <a:schemeClr val="bg1"/>
                </a:solidFill>
                <a:effectLst/>
                <a:latin typeface="Arial" panose="020B0604020202020204" pitchFamily="34" charset="0"/>
              </a:rPr>
              <a:t>Demonstração de Lucros ou Prejuízos Acumulados - </a:t>
            </a:r>
            <a:r>
              <a:rPr lang="pt-BR"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DLPA </a:t>
            </a:r>
          </a:p>
        </p:txBody>
      </p:sp>
      <p:sp>
        <p:nvSpPr>
          <p:cNvPr id="7" name="CaixaDeTexto 6">
            <a:extLst>
              <a:ext uri="{FF2B5EF4-FFF2-40B4-BE49-F238E27FC236}">
                <a16:creationId xmlns:a16="http://schemas.microsoft.com/office/drawing/2014/main" id="{CC43C746-64FF-4697-9FEB-8057DBAB19FA}"/>
              </a:ext>
            </a:extLst>
          </p:cNvPr>
          <p:cNvSpPr txBox="1"/>
          <p:nvPr/>
        </p:nvSpPr>
        <p:spPr>
          <a:xfrm>
            <a:off x="219230" y="760575"/>
            <a:ext cx="11729156" cy="5201424"/>
          </a:xfrm>
          <a:prstGeom prst="rect">
            <a:avLst/>
          </a:prstGeom>
          <a:noFill/>
        </p:spPr>
        <p:txBody>
          <a:bodyPr wrap="square" rtlCol="0">
            <a:spAutoFit/>
          </a:bodyPr>
          <a:lstStyle/>
          <a:p>
            <a:pPr algn="just"/>
            <a:endParaRPr lang="pt-BR"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pt-BR" sz="2600" b="1" dirty="0">
                <a:effectLst/>
                <a:latin typeface="Times New Roman" panose="02020603050405020304" pitchFamily="18" charset="0"/>
                <a:ea typeface="Calibri" panose="020F0502020204030204" pitchFamily="34" charset="0"/>
                <a:cs typeface="Times New Roman" panose="02020603050405020304" pitchFamily="18" charset="0"/>
              </a:rPr>
              <a:t>Demonstração de Lucros ou Prejuízos Acumulados (DLPA)</a:t>
            </a:r>
            <a:endParaRPr lang="pt-BR" sz="26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ct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 DLPA evidencia as alterações ocorridas no saldo da conta de lucros ou prejuízos acumulados, no Patrimônio Líquido. Essa demonstração explica os motivos da variação entre o saldo inicial e o final da conta Lucros ou Prejuízos Acumulados.</a:t>
            </a:r>
            <a:r>
              <a:rPr lang="pt-BR" dirty="0">
                <a:latin typeface="Calibri" panose="020F0502020204030204" pitchFamily="34"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De acordo com o artigo 186, § 2º da Lei nº 6.404/76, a companhia poderá, à sua opção, incluir a demonstração de lucros ou prejuízos acumulados nas demonstrações das mutações do patrimônio líquido. </a:t>
            </a:r>
          </a:p>
          <a:p>
            <a:pPr indent="449580" algn="ct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ctr"/>
            <a:r>
              <a:rPr lang="pt-BR" sz="1800" i="1" dirty="0">
                <a:effectLst/>
                <a:latin typeface="Times New Roman" panose="02020603050405020304" pitchFamily="18" charset="0"/>
                <a:ea typeface="Calibri" panose="020F0502020204030204" pitchFamily="34" charset="0"/>
                <a:cs typeface="Times New Roman" panose="02020603050405020304" pitchFamily="18" charset="0"/>
              </a:rPr>
              <a:t>"A demonstração de lucros ou prejuízos acumulados deverá indicar o montante do dividendo por ação do capital social e poderá ser incluída na demonstração das mutações do patrimônio líquido, se elaborada e publicada pela companhia." </a:t>
            </a:r>
          </a:p>
          <a:p>
            <a:pPr indent="449580" algn="ct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ct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De acordo com o § 2º do artigo 186 da Lei nº 6.404/76, mantido pela Lei 11.638/76, a DLPA poderá ser incluída na demonstração das mutações do patrimônio líquido, se elaborada e divulgada pela companhia, pois a DMPL inclui todas as demais contas do patrimônio líquido, incluindo lucro ou prejuízos acumulados.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 Composição: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 demonstração de lucros ou prejuízos acumulados deverá discriminar:</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O saldo do início do período e os ajustes de exercícios anteriores;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As reversões de reservas e o lucro líquido do exercício; e</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As transferências para reservas, os dividendos, a parcela dos lucros incorporada ao capital e o saldo ao fim do período.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83731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600" b="0" i="0" dirty="0">
                <a:solidFill>
                  <a:schemeClr val="bg1"/>
                </a:solidFill>
                <a:effectLst/>
                <a:latin typeface="Arial" panose="020B0604020202020204" pitchFamily="34" charset="0"/>
              </a:rPr>
              <a:t>Demonstração de Lucros ou Prejuízos Acumulados - </a:t>
            </a:r>
            <a:r>
              <a:rPr lang="pt-BR" sz="3500" b="0" i="0" dirty="0">
                <a:solidFill>
                  <a:schemeClr val="bg1"/>
                </a:solidFill>
                <a:latin typeface="Times New Roman" panose="02020603050405020304" pitchFamily="18" charset="0"/>
                <a:cs typeface="Times New Roman" panose="02020603050405020304" pitchFamily="18" charset="0"/>
              </a:rPr>
              <a:t>DLPA</a:t>
            </a:r>
            <a:r>
              <a:rPr lang="pt-BR"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7" name="CaixaDeTexto 6">
            <a:extLst>
              <a:ext uri="{FF2B5EF4-FFF2-40B4-BE49-F238E27FC236}">
                <a16:creationId xmlns:a16="http://schemas.microsoft.com/office/drawing/2014/main" id="{CC43C746-64FF-4697-9FEB-8057DBAB19FA}"/>
              </a:ext>
            </a:extLst>
          </p:cNvPr>
          <p:cNvSpPr txBox="1"/>
          <p:nvPr/>
        </p:nvSpPr>
        <p:spPr>
          <a:xfrm>
            <a:off x="231422" y="1370802"/>
            <a:ext cx="6669250" cy="4770537"/>
          </a:xfrm>
          <a:prstGeom prst="rect">
            <a:avLst/>
          </a:prstGeom>
          <a:noFill/>
          <a:ln w="38100">
            <a:solidFill>
              <a:schemeClr val="tx1"/>
            </a:solidFill>
          </a:ln>
        </p:spPr>
        <p:txBody>
          <a:bodyPr wrap="square" rtlCol="0">
            <a:spAutoFit/>
          </a:bodyPr>
          <a:lstStyle/>
          <a:p>
            <a:pPr algn="just"/>
            <a:r>
              <a:rPr lang="pt-BR" sz="1600" b="1" dirty="0">
                <a:effectLst/>
                <a:latin typeface="Times New Roman" panose="02020603050405020304" pitchFamily="18" charset="0"/>
                <a:ea typeface="Calibri" panose="020F0502020204030204" pitchFamily="34" charset="0"/>
                <a:cs typeface="Times New Roman" panose="02020603050405020304" pitchFamily="18" charset="0"/>
              </a:rPr>
              <a:t>Ajustes de Exercícios Anteriores</a:t>
            </a:r>
            <a:r>
              <a:rPr lang="pt-BR" sz="1600" b="1" dirty="0">
                <a:latin typeface="Times New Roman" panose="02020603050405020304" pitchFamily="18" charset="0"/>
                <a:ea typeface="Calibri" panose="020F0502020204030204" pitchFamily="34" charset="0"/>
                <a:cs typeface="Times New Roman" panose="02020603050405020304" pitchFamily="18" charset="0"/>
              </a:rPr>
              <a:t>: </a:t>
            </a: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Como ajustes de exercícios serão considerados apenas os decorrentes de efeitos da mudança de critério contábil, ou da retificação de erro imputável a determinado exercício anterior, e que não possam ser atribuídos a fatos subsequentes.</a:t>
            </a:r>
          </a:p>
          <a:p>
            <a:pPr algn="just"/>
            <a:r>
              <a:rPr lang="pt-BR"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pt-BR"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pt-BR" sz="1600" b="1" dirty="0">
                <a:effectLst/>
                <a:latin typeface="Times New Roman" panose="02020603050405020304" pitchFamily="18" charset="0"/>
                <a:ea typeface="Calibri" panose="020F0502020204030204" pitchFamily="34" charset="0"/>
                <a:cs typeface="Times New Roman" panose="02020603050405020304" pitchFamily="18" charset="0"/>
              </a:rPr>
              <a:t>Reversões de Reservas</a:t>
            </a:r>
            <a:r>
              <a:rPr lang="pt-BR" sz="1600" b="1" dirty="0">
                <a:latin typeface="Times New Roman" panose="02020603050405020304" pitchFamily="18" charset="0"/>
                <a:ea typeface="Calibri" panose="020F0502020204030204" pitchFamily="34" charset="0"/>
                <a:cs typeface="Times New Roman" panose="02020603050405020304" pitchFamily="18" charset="0"/>
              </a:rPr>
              <a:t>: </a:t>
            </a: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Correspondem às alterações ocorridas nas contas que registram as reservas, mediante a reversão de valores para a conta Lucros Acumulados, em virtude daqueles valores não serem mais utilizados.</a:t>
            </a:r>
          </a:p>
          <a:p>
            <a:pPr algn="just"/>
            <a:r>
              <a:rPr lang="pt-BR"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pt-BR"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pt-BR" sz="1600" b="1" dirty="0">
                <a:effectLst/>
                <a:latin typeface="Times New Roman" panose="02020603050405020304" pitchFamily="18" charset="0"/>
                <a:ea typeface="Calibri" panose="020F0502020204030204" pitchFamily="34" charset="0"/>
                <a:cs typeface="Times New Roman" panose="02020603050405020304" pitchFamily="18" charset="0"/>
              </a:rPr>
              <a:t>Lucro ou Prejuízo Líquido do Exercício</a:t>
            </a:r>
            <a:r>
              <a:rPr lang="pt-BR" sz="1600" b="1" dirty="0">
                <a:latin typeface="Times New Roman" panose="02020603050405020304" pitchFamily="18" charset="0"/>
                <a:ea typeface="Calibri" panose="020F0502020204030204" pitchFamily="34" charset="0"/>
                <a:cs typeface="Times New Roman" panose="02020603050405020304" pitchFamily="18" charset="0"/>
              </a:rPr>
              <a:t>: </a:t>
            </a: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É o resultado líquido do ano apurado na Demonstração do Resultado do Exercício, cujo valor é transferido para a conta de Lucros Acumulados no caso somente das sociedades limitadas, tendo em vista que as companhias de capital aberto não podem manter saldo na conta de Lucros Acumulados no final do exercício social.</a:t>
            </a:r>
          </a:p>
          <a:p>
            <a:pPr algn="just"/>
            <a:r>
              <a:rPr lang="pt-BR"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pt-BR"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pt-BR" sz="1600" b="1" dirty="0">
                <a:effectLst/>
                <a:latin typeface="Times New Roman" panose="02020603050405020304" pitchFamily="18" charset="0"/>
                <a:ea typeface="Calibri" panose="020F0502020204030204" pitchFamily="34" charset="0"/>
                <a:cs typeface="Times New Roman" panose="02020603050405020304" pitchFamily="18" charset="0"/>
              </a:rPr>
              <a:t>Transferência para Reservas</a:t>
            </a:r>
            <a:endParaRPr lang="pt-BR" sz="16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49580" algn="just"/>
            <a:r>
              <a:rPr lang="pt-BR" sz="1600" dirty="0">
                <a:effectLst/>
                <a:latin typeface="Times New Roman" panose="02020603050405020304" pitchFamily="18" charset="0"/>
                <a:ea typeface="Calibri" panose="020F0502020204030204" pitchFamily="34" charset="0"/>
                <a:cs typeface="Times New Roman" panose="02020603050405020304" pitchFamily="18" charset="0"/>
              </a:rPr>
              <a:t>São as apropriações do lucro feitas para a constituição das reservas patrimoniais, tais como: reserva legal, reserva estatutária, reserva de lucros a realizar, reserva para contingências.</a:t>
            </a:r>
          </a:p>
        </p:txBody>
      </p:sp>
      <p:sp>
        <p:nvSpPr>
          <p:cNvPr id="2" name="CaixaDeTexto 1">
            <a:extLst>
              <a:ext uri="{FF2B5EF4-FFF2-40B4-BE49-F238E27FC236}">
                <a16:creationId xmlns:a16="http://schemas.microsoft.com/office/drawing/2014/main" id="{DF6B92F0-558C-4E85-8CD0-8DDA222A52F7}"/>
              </a:ext>
            </a:extLst>
          </p:cNvPr>
          <p:cNvSpPr txBox="1"/>
          <p:nvPr/>
        </p:nvSpPr>
        <p:spPr>
          <a:xfrm>
            <a:off x="7242048" y="1780032"/>
            <a:ext cx="4718530" cy="3139321"/>
          </a:xfrm>
          <a:prstGeom prst="rect">
            <a:avLst/>
          </a:prstGeom>
          <a:noFill/>
          <a:ln w="38100">
            <a:solidFill>
              <a:schemeClr val="tx1"/>
            </a:solidFill>
          </a:ln>
        </p:spPr>
        <p:txBody>
          <a:bodyPr wrap="square" rtlCol="0">
            <a:spAutoFit/>
          </a:bodyPr>
          <a:lstStyle/>
          <a:p>
            <a:pPr algn="ct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Estrutura da DLPA</a:t>
            </a:r>
            <a:endParaRPr lang="pt-BR" b="1" dirty="0">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Saldo inicial (Saldo em 31.12.X1): </a:t>
            </a: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Ajustes de exercícios anteriores:</a:t>
            </a: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Reversão de Reservas: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Lucro Líquido do Exercício:</a:t>
            </a:r>
            <a:endParaRPr lang="pt-BR" dirty="0">
              <a:latin typeface="Calibri" panose="020F0502020204030204" pitchFamily="34" charset="0"/>
              <a:ea typeface="Calibri" panose="020F0502020204030204" pitchFamily="34" charset="0"/>
              <a:cs typeface="Times New Roman" panose="02020603050405020304" pitchFamily="18" charset="0"/>
            </a:endParaRPr>
          </a:p>
          <a:p>
            <a:pPr algn="just"/>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Proposta da Administração para destinação do lucro</a:t>
            </a:r>
            <a:endParaRPr lang="pt-BR" b="1" dirty="0">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Constituição de Reservas:</a:t>
            </a:r>
            <a:endParaRPr lang="pt-BR" dirty="0">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Distribuição de Dividendos:</a:t>
            </a: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Saldo Final (Saldo em 31.12.X2):</a:t>
            </a: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Dividendo por Ação: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54045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600" b="0" i="0" dirty="0">
                <a:solidFill>
                  <a:schemeClr val="bg1"/>
                </a:solidFill>
                <a:effectLst/>
                <a:latin typeface="Arial" panose="020B0604020202020204" pitchFamily="34" charset="0"/>
              </a:rPr>
              <a:t>Demonstração de Lucros ou Prejuízos Acumulados - </a:t>
            </a:r>
            <a:r>
              <a:rPr lang="pt-BR"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DLPA </a:t>
            </a:r>
          </a:p>
        </p:txBody>
      </p:sp>
      <p:sp>
        <p:nvSpPr>
          <p:cNvPr id="7" name="CaixaDeTexto 6">
            <a:extLst>
              <a:ext uri="{FF2B5EF4-FFF2-40B4-BE49-F238E27FC236}">
                <a16:creationId xmlns:a16="http://schemas.microsoft.com/office/drawing/2014/main" id="{CC43C746-64FF-4697-9FEB-8057DBAB19FA}"/>
              </a:ext>
            </a:extLst>
          </p:cNvPr>
          <p:cNvSpPr txBox="1"/>
          <p:nvPr/>
        </p:nvSpPr>
        <p:spPr>
          <a:xfrm>
            <a:off x="231422" y="1285651"/>
            <a:ext cx="6620482" cy="5016758"/>
          </a:xfrm>
          <a:prstGeom prst="rect">
            <a:avLst/>
          </a:prstGeom>
          <a:noFill/>
        </p:spPr>
        <p:txBody>
          <a:bodyPr wrap="square" rtlCol="0">
            <a:spAutoFit/>
          </a:bodyPr>
          <a:lstStyle/>
          <a:p>
            <a:pPr algn="just"/>
            <a:r>
              <a:rPr lang="pt-BR" sz="1600" b="0" i="0" dirty="0">
                <a:solidFill>
                  <a:srgbClr val="000000"/>
                </a:solidFill>
                <a:effectLst/>
                <a:latin typeface="Times New Roman" panose="02020603050405020304" pitchFamily="18" charset="0"/>
                <a:cs typeface="Times New Roman" panose="02020603050405020304" pitchFamily="18" charset="0"/>
              </a:rPr>
              <a:t> </a:t>
            </a:r>
          </a:p>
          <a:p>
            <a:pPr algn="ctr"/>
            <a:r>
              <a:rPr lang="pt-BR" sz="1600" b="1" i="0" dirty="0">
                <a:effectLst/>
                <a:highlight>
                  <a:srgbClr val="FFFF00"/>
                </a:highlight>
                <a:latin typeface="Times New Roman" panose="02020603050405020304" pitchFamily="18" charset="0"/>
                <a:cs typeface="Times New Roman" panose="02020603050405020304" pitchFamily="18" charset="0"/>
              </a:rPr>
              <a:t>A estrutura da Demonstração de Lucros ou Prejuízos Acumulados - </a:t>
            </a:r>
            <a:r>
              <a:rPr lang="pt-BR" sz="1600" b="1"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DLPA </a:t>
            </a:r>
          </a:p>
          <a:p>
            <a:pPr algn="ctr"/>
            <a:r>
              <a:rPr lang="pt-BR" sz="1600" b="1" i="0" dirty="0">
                <a:effectLst/>
                <a:highlight>
                  <a:srgbClr val="FFFF00"/>
                </a:highlight>
                <a:latin typeface="Times New Roman" panose="02020603050405020304" pitchFamily="18" charset="0"/>
                <a:cs typeface="Times New Roman" panose="02020603050405020304" pitchFamily="18" charset="0"/>
              </a:rPr>
              <a:t>é prevista na Lei 6.404/64 </a:t>
            </a:r>
          </a:p>
          <a:p>
            <a:pPr algn="ctr"/>
            <a:r>
              <a:rPr lang="pt-BR" sz="1600" b="1" i="0" dirty="0">
                <a:effectLst/>
                <a:highlight>
                  <a:srgbClr val="FFFF00"/>
                </a:highlight>
                <a:latin typeface="Times New Roman" panose="02020603050405020304" pitchFamily="18" charset="0"/>
                <a:cs typeface="Times New Roman" panose="02020603050405020304" pitchFamily="18" charset="0"/>
              </a:rPr>
              <a:t>no artigo 186. </a:t>
            </a:r>
          </a:p>
          <a:p>
            <a:pPr algn="just"/>
            <a:endParaRPr lang="pt-BR" sz="1600" b="1" i="0" dirty="0">
              <a:solidFill>
                <a:srgbClr val="000000"/>
              </a:solidFill>
              <a:effectLst/>
              <a:latin typeface="Times New Roman" panose="02020603050405020304" pitchFamily="18" charset="0"/>
              <a:cs typeface="Times New Roman" panose="02020603050405020304" pitchFamily="18" charset="0"/>
            </a:endParaRPr>
          </a:p>
          <a:p>
            <a:pPr algn="just"/>
            <a:r>
              <a:rPr lang="pt-BR" sz="1600" b="1" i="0" dirty="0">
                <a:solidFill>
                  <a:srgbClr val="000000"/>
                </a:solidFill>
                <a:effectLst/>
                <a:latin typeface="Times New Roman" panose="02020603050405020304" pitchFamily="18" charset="0"/>
                <a:cs typeface="Times New Roman" panose="02020603050405020304" pitchFamily="18" charset="0"/>
              </a:rPr>
              <a:t>Art. 186. A demonstração de lucros ou prejuízos acumulados discriminará:</a:t>
            </a:r>
          </a:p>
          <a:p>
            <a:pPr algn="just"/>
            <a:r>
              <a:rPr lang="pt-BR" sz="1600" b="0" i="0" dirty="0">
                <a:solidFill>
                  <a:srgbClr val="000000"/>
                </a:solidFill>
                <a:effectLst/>
                <a:latin typeface="Times New Roman" panose="02020603050405020304" pitchFamily="18" charset="0"/>
                <a:cs typeface="Times New Roman" panose="02020603050405020304" pitchFamily="18" charset="0"/>
              </a:rPr>
              <a:t>        I - o saldo do início do período, os ajustes de exercícios anteriores e a correção monetária do saldo inicial;</a:t>
            </a:r>
          </a:p>
          <a:p>
            <a:pPr algn="just"/>
            <a:r>
              <a:rPr lang="pt-BR" sz="1600" b="0" i="0" dirty="0">
                <a:solidFill>
                  <a:srgbClr val="000000"/>
                </a:solidFill>
                <a:effectLst/>
                <a:latin typeface="Times New Roman" panose="02020603050405020304" pitchFamily="18" charset="0"/>
                <a:cs typeface="Times New Roman" panose="02020603050405020304" pitchFamily="18" charset="0"/>
              </a:rPr>
              <a:t>        II - as reversões de reservas e o lucro líquido do exercício;</a:t>
            </a:r>
          </a:p>
          <a:p>
            <a:pPr algn="just"/>
            <a:r>
              <a:rPr lang="pt-BR" sz="1600" b="0" i="0" dirty="0">
                <a:solidFill>
                  <a:srgbClr val="000000"/>
                </a:solidFill>
                <a:effectLst/>
                <a:latin typeface="Times New Roman" panose="02020603050405020304" pitchFamily="18" charset="0"/>
                <a:cs typeface="Times New Roman" panose="02020603050405020304" pitchFamily="18" charset="0"/>
              </a:rPr>
              <a:t>       III - as transferências para reservas, os dividendos, a parcela dos lucros incorporada ao capital e o saldo ao fim do período.</a:t>
            </a:r>
          </a:p>
          <a:p>
            <a:pPr algn="just"/>
            <a:r>
              <a:rPr lang="pt-BR" sz="1600" b="0" i="0" dirty="0">
                <a:solidFill>
                  <a:srgbClr val="000000"/>
                </a:solidFill>
                <a:effectLst/>
                <a:latin typeface="Times New Roman" panose="02020603050405020304" pitchFamily="18" charset="0"/>
                <a:cs typeface="Times New Roman" panose="02020603050405020304" pitchFamily="18" charset="0"/>
              </a:rPr>
              <a:t>        § 1º Como ajustes de exercícios anteriores serão considerados apenas os decorrentes de efeitos da mudança de critério contábil, ou da retificação de erro imputável a determinado exercício anterior, e que não possam ser atribuídos a fatos </a:t>
            </a:r>
            <a:r>
              <a:rPr lang="pt-BR" sz="1600" b="0" i="0" dirty="0" err="1">
                <a:solidFill>
                  <a:srgbClr val="000000"/>
                </a:solidFill>
                <a:effectLst/>
                <a:latin typeface="Times New Roman" panose="02020603050405020304" pitchFamily="18" charset="0"/>
                <a:cs typeface="Times New Roman" panose="02020603050405020304" pitchFamily="18" charset="0"/>
              </a:rPr>
              <a:t>subseqüentes</a:t>
            </a:r>
            <a:r>
              <a:rPr lang="pt-BR" sz="1600" b="0" i="0" dirty="0">
                <a:solidFill>
                  <a:srgbClr val="000000"/>
                </a:solidFill>
                <a:effectLst/>
                <a:latin typeface="Times New Roman" panose="02020603050405020304" pitchFamily="18" charset="0"/>
                <a:cs typeface="Times New Roman" panose="02020603050405020304" pitchFamily="18" charset="0"/>
              </a:rPr>
              <a:t>.</a:t>
            </a:r>
          </a:p>
          <a:p>
            <a:pPr algn="just"/>
            <a:r>
              <a:rPr lang="pt-BR" sz="1600" b="0" i="0" dirty="0">
                <a:solidFill>
                  <a:srgbClr val="000000"/>
                </a:solidFill>
                <a:effectLst/>
                <a:latin typeface="Times New Roman" panose="02020603050405020304" pitchFamily="18" charset="0"/>
                <a:cs typeface="Times New Roman" panose="02020603050405020304" pitchFamily="18" charset="0"/>
              </a:rPr>
              <a:t>        § 2º A demonstração de lucros ou prejuízos acumulados deverá indicar o montante do dividendo por ação do capital social e poderá ser incluída na demonstração das mutações do patrimônio líquido, se elaborada e publicada pela companhia.</a:t>
            </a:r>
          </a:p>
        </p:txBody>
      </p:sp>
      <p:graphicFrame>
        <p:nvGraphicFramePr>
          <p:cNvPr id="5" name="Espaço Reservado para Conteúdo 3">
            <a:extLst>
              <a:ext uri="{FF2B5EF4-FFF2-40B4-BE49-F238E27FC236}">
                <a16:creationId xmlns:a16="http://schemas.microsoft.com/office/drawing/2014/main" id="{D569A98F-02D4-4E7D-A779-52518165C38B}"/>
              </a:ext>
            </a:extLst>
          </p:cNvPr>
          <p:cNvGraphicFramePr>
            <a:graphicFrameLocks noGrp="1"/>
          </p:cNvGraphicFramePr>
          <p:nvPr>
            <p:ph idx="1"/>
            <p:extLst>
              <p:ext uri="{D42A27DB-BD31-4B8C-83A1-F6EECF244321}">
                <p14:modId xmlns:p14="http://schemas.microsoft.com/office/powerpoint/2010/main" val="57571202"/>
              </p:ext>
            </p:extLst>
          </p:nvPr>
        </p:nvGraphicFramePr>
        <p:xfrm>
          <a:off x="6994878" y="1850930"/>
          <a:ext cx="4965700" cy="3886200"/>
        </p:xfrm>
        <a:graphic>
          <a:graphicData uri="http://schemas.openxmlformats.org/drawingml/2006/table">
            <a:tbl>
              <a:tblPr>
                <a:tableStyleId>{5C22544A-7EE6-4342-B048-85BDC9FD1C3A}</a:tableStyleId>
              </a:tblPr>
              <a:tblGrid>
                <a:gridCol w="3822700">
                  <a:extLst>
                    <a:ext uri="{9D8B030D-6E8A-4147-A177-3AD203B41FA5}">
                      <a16:colId xmlns:a16="http://schemas.microsoft.com/office/drawing/2014/main" val="3140869695"/>
                    </a:ext>
                  </a:extLst>
                </a:gridCol>
                <a:gridCol w="1143000">
                  <a:extLst>
                    <a:ext uri="{9D8B030D-6E8A-4147-A177-3AD203B41FA5}">
                      <a16:colId xmlns:a16="http://schemas.microsoft.com/office/drawing/2014/main" val="1716154177"/>
                    </a:ext>
                  </a:extLst>
                </a:gridCol>
              </a:tblGrid>
              <a:tr h="228600">
                <a:tc gridSpan="2">
                  <a:txBody>
                    <a:bodyPr/>
                    <a:lstStyle/>
                    <a:p>
                      <a:pPr algn="ctr" rtl="0" fontAlgn="ctr"/>
                      <a:r>
                        <a:rPr lang="pt-BR" sz="1200" u="none" strike="noStrike">
                          <a:effectLst/>
                        </a:rPr>
                        <a:t>DEMONSTRAÇÃO DOS LUCROS OU PREJUÍZOS ACUMULADOS</a:t>
                      </a:r>
                      <a:endParaRPr lang="pt-BR" sz="1200" b="1" i="0" u="none" strike="noStrike">
                        <a:solidFill>
                          <a:srgbClr val="000000"/>
                        </a:solidFill>
                        <a:effectLst/>
                        <a:latin typeface="Times New Roman" panose="02020603050405020304" pitchFamily="18" charset="0"/>
                      </a:endParaRPr>
                    </a:p>
                  </a:txBody>
                  <a:tcPr marL="7620" marR="7620" marT="7620" marB="0" anchor="ctr"/>
                </a:tc>
                <a:tc hMerge="1">
                  <a:txBody>
                    <a:bodyPr/>
                    <a:lstStyle/>
                    <a:p>
                      <a:endParaRPr lang="pt-BR"/>
                    </a:p>
                  </a:txBody>
                  <a:tcPr/>
                </a:tc>
                <a:extLst>
                  <a:ext uri="{0D108BD9-81ED-4DB2-BD59-A6C34878D82A}">
                    <a16:rowId xmlns:a16="http://schemas.microsoft.com/office/drawing/2014/main" val="4273550511"/>
                  </a:ext>
                </a:extLst>
              </a:tr>
              <a:tr h="228600">
                <a:tc>
                  <a:txBody>
                    <a:bodyPr/>
                    <a:lstStyle/>
                    <a:p>
                      <a:pPr algn="l" rtl="0" fontAlgn="ctr"/>
                      <a:r>
                        <a:rPr lang="pt-BR" sz="1200" u="none" strike="noStrike" dirty="0">
                          <a:effectLst/>
                        </a:rPr>
                        <a:t>Saldo Inicial</a:t>
                      </a:r>
                      <a:endParaRPr lang="pt-BR" sz="12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rtl="0" fontAlgn="ctr"/>
                      <a:r>
                        <a:rPr lang="pt-BR" sz="1200" u="none" strike="noStrike">
                          <a:effectLst/>
                        </a:rPr>
                        <a:t> </a:t>
                      </a:r>
                      <a:endParaRPr lang="pt-BR" sz="1200" b="1"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534953610"/>
                  </a:ext>
                </a:extLst>
              </a:tr>
              <a:tr h="228600">
                <a:tc>
                  <a:txBody>
                    <a:bodyPr/>
                    <a:lstStyle/>
                    <a:p>
                      <a:pPr algn="l" rtl="0" fontAlgn="ctr"/>
                      <a:r>
                        <a:rPr lang="pt-BR" sz="1200" u="none" strike="noStrike">
                          <a:effectLst/>
                        </a:rPr>
                        <a:t>(+/-) Ajustes de Exercícios Anteriores</a:t>
                      </a:r>
                      <a:endParaRPr lang="pt-BR"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rtl="0" fontAlgn="ctr"/>
                      <a:r>
                        <a:rPr lang="pt-BR" sz="1200" u="none" strike="noStrike">
                          <a:effectLst/>
                        </a:rPr>
                        <a:t> </a:t>
                      </a:r>
                      <a:endParaRPr lang="pt-BR"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24361179"/>
                  </a:ext>
                </a:extLst>
              </a:tr>
              <a:tr h="228600">
                <a:tc>
                  <a:txBody>
                    <a:bodyPr/>
                    <a:lstStyle/>
                    <a:p>
                      <a:pPr algn="l" rtl="0" fontAlgn="ctr"/>
                      <a:r>
                        <a:rPr lang="pt-BR" sz="1200" u="none" strike="noStrike">
                          <a:effectLst/>
                        </a:rPr>
                        <a:t>( + ) Reversões de Reservas</a:t>
                      </a:r>
                      <a:endParaRPr lang="pt-BR"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rtl="0" fontAlgn="ctr"/>
                      <a:r>
                        <a:rPr lang="pt-BR" sz="1200" u="none" strike="noStrike">
                          <a:effectLst/>
                        </a:rPr>
                        <a:t> </a:t>
                      </a:r>
                      <a:endParaRPr lang="pt-BR"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682492849"/>
                  </a:ext>
                </a:extLst>
              </a:tr>
              <a:tr h="228600">
                <a:tc>
                  <a:txBody>
                    <a:bodyPr/>
                    <a:lstStyle/>
                    <a:p>
                      <a:pPr algn="l" rtl="0" fontAlgn="ctr"/>
                      <a:r>
                        <a:rPr lang="pt-BR" sz="1200" u="none" strike="noStrike">
                          <a:effectLst/>
                        </a:rPr>
                        <a:t>(+/-) Lucro / Prejuízo Líquido do Exercício</a:t>
                      </a:r>
                      <a:endParaRPr lang="pt-BR"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rtl="0" fontAlgn="ctr"/>
                      <a:r>
                        <a:rPr lang="pt-BR" sz="1200" u="none" strike="noStrike">
                          <a:effectLst/>
                        </a:rPr>
                        <a:t> </a:t>
                      </a:r>
                      <a:endParaRPr lang="pt-BR"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540142774"/>
                  </a:ext>
                </a:extLst>
              </a:tr>
              <a:tr h="228600">
                <a:tc>
                  <a:txBody>
                    <a:bodyPr/>
                    <a:lstStyle/>
                    <a:p>
                      <a:pPr algn="l" rtl="0" fontAlgn="ctr"/>
                      <a:r>
                        <a:rPr lang="pt-BR" sz="1200" u="none" strike="noStrike">
                          <a:effectLst/>
                        </a:rPr>
                        <a:t> = Saldo Disponível</a:t>
                      </a:r>
                      <a:endParaRPr lang="pt-BR" sz="12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l" rtl="0" fontAlgn="ctr"/>
                      <a:r>
                        <a:rPr lang="pt-BR" sz="1200" u="none" strike="noStrike">
                          <a:effectLst/>
                        </a:rPr>
                        <a:t> </a:t>
                      </a:r>
                      <a:endParaRPr lang="pt-BR" sz="1200" b="1"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876670451"/>
                  </a:ext>
                </a:extLst>
              </a:tr>
              <a:tr h="228600">
                <a:tc>
                  <a:txBody>
                    <a:bodyPr/>
                    <a:lstStyle/>
                    <a:p>
                      <a:pPr algn="l" rtl="0" fontAlgn="ctr"/>
                      <a:r>
                        <a:rPr lang="pt-BR" sz="1200" u="none" strike="noStrike">
                          <a:effectLst/>
                        </a:rPr>
                        <a:t>( - ) Proposta de Destinação de Lucros</a:t>
                      </a:r>
                      <a:endParaRPr lang="pt-BR" sz="12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l" rtl="0" fontAlgn="ctr"/>
                      <a:r>
                        <a:rPr lang="pt-BR" sz="1200" u="none" strike="noStrike">
                          <a:effectLst/>
                        </a:rPr>
                        <a:t> </a:t>
                      </a:r>
                      <a:endParaRPr lang="pt-BR" sz="1200" b="1"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646022012"/>
                  </a:ext>
                </a:extLst>
              </a:tr>
              <a:tr h="228600">
                <a:tc>
                  <a:txBody>
                    <a:bodyPr/>
                    <a:lstStyle/>
                    <a:p>
                      <a:pPr algn="l" rtl="0" fontAlgn="ctr"/>
                      <a:r>
                        <a:rPr lang="pt-BR" sz="1200" u="none" strike="noStrike">
                          <a:effectLst/>
                        </a:rPr>
                        <a:t>     Reserva Legal</a:t>
                      </a:r>
                      <a:endParaRPr lang="pt-BR"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rtl="0" fontAlgn="ctr"/>
                      <a:r>
                        <a:rPr lang="pt-BR" sz="1200" u="none" strike="noStrike">
                          <a:effectLst/>
                        </a:rPr>
                        <a:t> </a:t>
                      </a:r>
                      <a:endParaRPr lang="pt-BR"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598243212"/>
                  </a:ext>
                </a:extLst>
              </a:tr>
              <a:tr h="228600">
                <a:tc>
                  <a:txBody>
                    <a:bodyPr/>
                    <a:lstStyle/>
                    <a:p>
                      <a:pPr algn="l" rtl="0" fontAlgn="ctr"/>
                      <a:r>
                        <a:rPr lang="pt-BR" sz="1200" u="none" strike="noStrike">
                          <a:effectLst/>
                        </a:rPr>
                        <a:t>     Reserva Estatutária</a:t>
                      </a:r>
                      <a:endParaRPr lang="pt-BR"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rtl="0" fontAlgn="ctr"/>
                      <a:r>
                        <a:rPr lang="pt-BR" sz="1200" u="none" strike="noStrike">
                          <a:effectLst/>
                        </a:rPr>
                        <a:t> </a:t>
                      </a:r>
                      <a:endParaRPr lang="pt-BR"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372720884"/>
                  </a:ext>
                </a:extLst>
              </a:tr>
              <a:tr h="228600">
                <a:tc>
                  <a:txBody>
                    <a:bodyPr/>
                    <a:lstStyle/>
                    <a:p>
                      <a:pPr algn="l" rtl="0" fontAlgn="ctr"/>
                      <a:r>
                        <a:rPr lang="pt-BR" sz="1200" u="none" strike="noStrike">
                          <a:effectLst/>
                        </a:rPr>
                        <a:t>     Reserva para Contingências</a:t>
                      </a:r>
                      <a:endParaRPr lang="pt-BR"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rtl="0" fontAlgn="ctr"/>
                      <a:r>
                        <a:rPr lang="pt-BR" sz="1200" u="none" strike="noStrike">
                          <a:effectLst/>
                        </a:rPr>
                        <a:t> </a:t>
                      </a:r>
                      <a:endParaRPr lang="pt-BR"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077076930"/>
                  </a:ext>
                </a:extLst>
              </a:tr>
              <a:tr h="228600">
                <a:tc>
                  <a:txBody>
                    <a:bodyPr/>
                    <a:lstStyle/>
                    <a:p>
                      <a:pPr algn="l" rtl="0" fontAlgn="ctr"/>
                      <a:r>
                        <a:rPr lang="pt-BR" sz="1200" u="none" strike="noStrike">
                          <a:effectLst/>
                        </a:rPr>
                        <a:t>     Reserva de Lucros a Realizar</a:t>
                      </a:r>
                      <a:endParaRPr lang="pt-BR"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rtl="0" fontAlgn="ctr"/>
                      <a:r>
                        <a:rPr lang="pt-BR" sz="1200" u="none" strike="noStrike">
                          <a:effectLst/>
                        </a:rPr>
                        <a:t> </a:t>
                      </a:r>
                      <a:endParaRPr lang="pt-BR"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982579419"/>
                  </a:ext>
                </a:extLst>
              </a:tr>
              <a:tr h="228600">
                <a:tc>
                  <a:txBody>
                    <a:bodyPr/>
                    <a:lstStyle/>
                    <a:p>
                      <a:pPr algn="l" rtl="0" fontAlgn="ctr"/>
                      <a:r>
                        <a:rPr lang="pt-BR" sz="1200" u="none" strike="noStrike">
                          <a:effectLst/>
                        </a:rPr>
                        <a:t>     Reserva para Planos de Investimentos</a:t>
                      </a:r>
                      <a:endParaRPr lang="pt-BR"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rtl="0" fontAlgn="ctr"/>
                      <a:r>
                        <a:rPr lang="pt-BR" sz="1200" u="none" strike="noStrike">
                          <a:effectLst/>
                        </a:rPr>
                        <a:t> </a:t>
                      </a:r>
                      <a:endParaRPr lang="pt-BR"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207819128"/>
                  </a:ext>
                </a:extLst>
              </a:tr>
              <a:tr h="228600">
                <a:tc>
                  <a:txBody>
                    <a:bodyPr/>
                    <a:lstStyle/>
                    <a:p>
                      <a:pPr algn="l" rtl="0" fontAlgn="ctr"/>
                      <a:r>
                        <a:rPr lang="pt-BR" sz="1200" u="none" strike="noStrike">
                          <a:effectLst/>
                        </a:rPr>
                        <a:t>     Reserva de Incentivos Fiscais</a:t>
                      </a:r>
                      <a:endParaRPr lang="pt-BR"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rtl="0" fontAlgn="ctr"/>
                      <a:r>
                        <a:rPr lang="pt-BR" sz="1200" u="none" strike="noStrike">
                          <a:effectLst/>
                        </a:rPr>
                        <a:t> </a:t>
                      </a:r>
                      <a:endParaRPr lang="pt-BR"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187755434"/>
                  </a:ext>
                </a:extLst>
              </a:tr>
              <a:tr h="228600">
                <a:tc>
                  <a:txBody>
                    <a:bodyPr/>
                    <a:lstStyle/>
                    <a:p>
                      <a:pPr algn="l" rtl="0" fontAlgn="ctr"/>
                      <a:r>
                        <a:rPr lang="pt-BR" sz="1200" u="none" strike="noStrike">
                          <a:effectLst/>
                        </a:rPr>
                        <a:t>     Reserva para Dividendos Obrigatórios a Distribuir</a:t>
                      </a:r>
                      <a:endParaRPr lang="pt-BR"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rtl="0" fontAlgn="ctr"/>
                      <a:r>
                        <a:rPr lang="pt-BR" sz="1200" u="none" strike="noStrike">
                          <a:effectLst/>
                        </a:rPr>
                        <a:t> </a:t>
                      </a:r>
                      <a:endParaRPr lang="pt-BR"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040436916"/>
                  </a:ext>
                </a:extLst>
              </a:tr>
              <a:tr h="228600">
                <a:tc>
                  <a:txBody>
                    <a:bodyPr/>
                    <a:lstStyle/>
                    <a:p>
                      <a:pPr algn="l" rtl="0" fontAlgn="ctr"/>
                      <a:r>
                        <a:rPr lang="pt-BR" sz="1200" u="none" strike="noStrike">
                          <a:effectLst/>
                        </a:rPr>
                        <a:t>     Dividendos a Distribuir</a:t>
                      </a:r>
                      <a:endParaRPr lang="pt-BR"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rtl="0" fontAlgn="ctr"/>
                      <a:r>
                        <a:rPr lang="pt-BR" sz="1200" u="none" strike="noStrike">
                          <a:effectLst/>
                        </a:rPr>
                        <a:t> </a:t>
                      </a:r>
                      <a:endParaRPr lang="pt-BR"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539050534"/>
                  </a:ext>
                </a:extLst>
              </a:tr>
              <a:tr h="228600">
                <a:tc>
                  <a:txBody>
                    <a:bodyPr/>
                    <a:lstStyle/>
                    <a:p>
                      <a:pPr algn="l" rtl="0" fontAlgn="ctr"/>
                      <a:r>
                        <a:rPr lang="pt-BR" sz="1200" u="none" strike="noStrike">
                          <a:effectLst/>
                        </a:rPr>
                        <a:t> = Saldo Final</a:t>
                      </a:r>
                      <a:endParaRPr lang="pt-BR" sz="12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l" rtl="0" fontAlgn="ctr"/>
                      <a:r>
                        <a:rPr lang="pt-BR" sz="1200" u="none" strike="noStrike">
                          <a:effectLst/>
                        </a:rPr>
                        <a:t> </a:t>
                      </a:r>
                      <a:endParaRPr lang="pt-BR" sz="1200" b="1"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501564001"/>
                  </a:ext>
                </a:extLst>
              </a:tr>
              <a:tr h="228600">
                <a:tc>
                  <a:txBody>
                    <a:bodyPr/>
                    <a:lstStyle/>
                    <a:p>
                      <a:pPr algn="l" rtl="0" fontAlgn="ctr"/>
                      <a:r>
                        <a:rPr lang="pt-BR" sz="1200" u="none" strike="noStrike">
                          <a:effectLst/>
                        </a:rPr>
                        <a:t>Dividendo por Ação</a:t>
                      </a:r>
                      <a:endParaRPr lang="pt-BR" sz="12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l" rtl="0" fontAlgn="ctr"/>
                      <a:r>
                        <a:rPr lang="pt-BR" sz="1200" u="none" strike="noStrike" dirty="0">
                          <a:effectLst/>
                        </a:rPr>
                        <a:t> </a:t>
                      </a:r>
                      <a:endParaRPr lang="pt-BR" sz="1200" b="1"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665528824"/>
                  </a:ext>
                </a:extLst>
              </a:tr>
            </a:tbl>
          </a:graphicData>
        </a:graphic>
      </p:graphicFrame>
      <p:sp>
        <p:nvSpPr>
          <p:cNvPr id="2" name="CaixaDeTexto 1">
            <a:extLst>
              <a:ext uri="{FF2B5EF4-FFF2-40B4-BE49-F238E27FC236}">
                <a16:creationId xmlns:a16="http://schemas.microsoft.com/office/drawing/2014/main" id="{C9B5B39E-2B4D-4264-8521-7C2415715FF1}"/>
              </a:ext>
            </a:extLst>
          </p:cNvPr>
          <p:cNvSpPr txBox="1"/>
          <p:nvPr/>
        </p:nvSpPr>
        <p:spPr>
          <a:xfrm>
            <a:off x="6986016" y="1804416"/>
            <a:ext cx="4974562" cy="3913632"/>
          </a:xfrm>
          <a:prstGeom prst="rect">
            <a:avLst/>
          </a:prstGeom>
          <a:noFill/>
          <a:ln w="38100">
            <a:solidFill>
              <a:schemeClr val="tx1"/>
            </a:solidFill>
          </a:ln>
        </p:spPr>
        <p:txBody>
          <a:bodyPr wrap="square" rtlCol="0">
            <a:spAutoFit/>
          </a:bodyPr>
          <a:lstStyle/>
          <a:p>
            <a:endParaRPr lang="pt-BR" dirty="0"/>
          </a:p>
        </p:txBody>
      </p:sp>
    </p:spTree>
    <p:extLst>
      <p:ext uri="{BB962C8B-B14F-4D97-AF65-F5344CB8AC3E}">
        <p14:creationId xmlns:p14="http://schemas.microsoft.com/office/powerpoint/2010/main" val="1469397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4686DD2-A027-4DD5-88F9-BF6AD9548F45}"/>
              </a:ext>
            </a:extLst>
          </p:cNvPr>
          <p:cNvSpPr>
            <a:spLocks noGrp="1"/>
          </p:cNvSpPr>
          <p:nvPr>
            <p:ph idx="1"/>
          </p:nvPr>
        </p:nvSpPr>
        <p:spPr>
          <a:xfrm>
            <a:off x="169332" y="1253331"/>
            <a:ext cx="11819467" cy="4351338"/>
          </a:xfrm>
        </p:spPr>
        <p:txBody>
          <a:bodyPr/>
          <a:lstStyle/>
          <a:p>
            <a:pPr marL="0" indent="0" algn="just">
              <a:buNone/>
            </a:pPr>
            <a:r>
              <a:rPr lang="pt-BR" sz="1800" b="1" dirty="0">
                <a:latin typeface="Times New Roman" panose="02020603050405020304" pitchFamily="18" charset="0"/>
                <a:ea typeface="Calibri" panose="020F0502020204030204" pitchFamily="34" charset="0"/>
                <a:cs typeface="Times New Roman" panose="02020603050405020304" pitchFamily="18" charset="0"/>
              </a:rPr>
              <a:t>1</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Escolha uma empresa listada na B3, c</a:t>
            </a:r>
            <a:r>
              <a:rPr lang="pt-BR" sz="1800" dirty="0">
                <a:latin typeface="Times New Roman" panose="02020603050405020304" pitchFamily="18" charset="0"/>
                <a:ea typeface="Calibri" panose="020F0502020204030204" pitchFamily="34" charset="0"/>
                <a:cs typeface="Times New Roman" panose="02020603050405020304" pitchFamily="18" charset="0"/>
              </a:rPr>
              <a:t>olete e analise a </a:t>
            </a:r>
            <a:r>
              <a:rPr lang="pt-BR" sz="1800" i="0" dirty="0">
                <a:effectLst/>
                <a:latin typeface="Times New Roman" panose="02020603050405020304" pitchFamily="18" charset="0"/>
                <a:cs typeface="Times New Roman" panose="02020603050405020304" pitchFamily="18" charset="0"/>
              </a:rPr>
              <a:t>Demonstração de Lucros ou Prejuízos Acumulados –DLPA</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pt-BR" sz="1800" b="1" dirty="0">
                <a:latin typeface="Times New Roman" panose="02020603050405020304" pitchFamily="18" charset="0"/>
                <a:ea typeface="Calibri" panose="020F0502020204030204" pitchFamily="34" charset="0"/>
                <a:cs typeface="Times New Roman" panose="02020603050405020304" pitchFamily="18" charset="0"/>
              </a:rPr>
              <a:t>2</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 empresa Terra S/A é uma companhia de capital fechado que elabora anualmente a sua DLPA. Em 31/12/20X0 ao encerrar suas demonstrações contábeis ela alcançou um Lucro Líquido do Exercício de R$ 487.523,00. </a:t>
            </a:r>
          </a:p>
          <a:p>
            <a:pPr marL="0" indent="0" algn="just">
              <a:buNone/>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 proposta de destinação de lucros apresentada pelos Administradores foi aprovada em Assembleia Geral, nela ficou firmada a constituição, da reserva legal num percentual de 5%, da reserva de Contingência num percentual de 20% e da reserva de Planos de Investimentos num percentual de 30%, o restante do lucro auferido será destinado aos dividendos da companhia, que na presente data já havia emitido um total de 750.000 ações. </a:t>
            </a:r>
          </a:p>
          <a:p>
            <a:pPr marL="0" indent="0" algn="just">
              <a:buNone/>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Consta no Estatuto Social da companhia que quando ela obtiver lucros no desenvolvimento de suas atividades, 15% destes lucros serão destinados à reserva estatutária. Pede-se: </a:t>
            </a:r>
            <a:r>
              <a:rPr lang="pt-BR" sz="1800" b="1" dirty="0">
                <a:effectLst/>
                <a:latin typeface="Times New Roman" panose="02020603050405020304" pitchFamily="18" charset="0"/>
                <a:ea typeface="Calibri" panose="020F0502020204030204" pitchFamily="34" charset="0"/>
              </a:rPr>
              <a:t>Elabore os lançamentos dos fatos e a Demonstração dos Lucros ou Prejuízos Acumulados com base nos dados evidenciados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tângulo 3">
            <a:extLst>
              <a:ext uri="{FF2B5EF4-FFF2-40B4-BE49-F238E27FC236}">
                <a16:creationId xmlns:a16="http://schemas.microsoft.com/office/drawing/2014/main" id="{22E204F6-02AB-4DDC-BC20-F7489BB34DE1}"/>
              </a:ext>
            </a:extLst>
          </p:cNvPr>
          <p:cNvSpPr/>
          <p:nvPr/>
        </p:nvSpPr>
        <p:spPr>
          <a:xfrm>
            <a:off x="0" y="-136186"/>
            <a:ext cx="12192000" cy="1128409"/>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latin typeface="Times New Roman" panose="02020603050405020304" pitchFamily="18" charset="0"/>
                <a:cs typeface="Times New Roman" panose="02020603050405020304" pitchFamily="18" charset="0"/>
              </a:rPr>
              <a:t>Exercício de Verificação</a:t>
            </a:r>
          </a:p>
        </p:txBody>
      </p:sp>
    </p:spTree>
    <p:extLst>
      <p:ext uri="{BB962C8B-B14F-4D97-AF65-F5344CB8AC3E}">
        <p14:creationId xmlns:p14="http://schemas.microsoft.com/office/powerpoint/2010/main" val="13460482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4686DD2-A027-4DD5-88F9-BF6AD9548F45}"/>
              </a:ext>
            </a:extLst>
          </p:cNvPr>
          <p:cNvSpPr>
            <a:spLocks noGrp="1"/>
          </p:cNvSpPr>
          <p:nvPr>
            <p:ph idx="1"/>
          </p:nvPr>
        </p:nvSpPr>
        <p:spPr>
          <a:xfrm>
            <a:off x="191911" y="1275644"/>
            <a:ext cx="11763022" cy="4901319"/>
          </a:xfrm>
        </p:spPr>
        <p:txBody>
          <a:bodyPr/>
          <a:lstStyle/>
          <a:p>
            <a:pPr marL="0" indent="0" algn="just">
              <a:buNone/>
            </a:pPr>
            <a:r>
              <a:rPr lang="pt-BR" sz="1800" b="1" dirty="0">
                <a:latin typeface="Times New Roman" panose="02020603050405020304" pitchFamily="18" charset="0"/>
                <a:ea typeface="Calibri" panose="020F0502020204030204" pitchFamily="34" charset="0"/>
                <a:cs typeface="Times New Roman" panose="02020603050405020304" pitchFamily="18" charset="0"/>
              </a:rPr>
              <a:t>3</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Em 31/12/20X2 a empresa Brasil LTDA, ao encerrar suas demonstrações contábeis, alcançou um Lucro Líquido do Exercício de R$ 220.000,00. Mesmo não sendo uma companhia obrigada a constituir reservas tem por hábito, sempre que seu resultado for positivo, constituir reserva estatutária num percentual de 10% e reserva para Planos de Investimentos num percentual de 35%, 50% do lucro restante, após a destinação das reservas será distribuído aos dividendos da empresa, os outros 50% restante serão mantidos em reserva para dividendo obrigatório.</a:t>
            </a:r>
            <a:r>
              <a:rPr lang="pt-BR" sz="1800" dirty="0">
                <a:latin typeface="Calibri" panose="020F0502020204030204" pitchFamily="34" charset="0"/>
                <a:ea typeface="Calibri" panose="020F0502020204030204" pitchFamily="34" charset="0"/>
                <a:cs typeface="Times New Roman" panose="02020603050405020304" pitchFamily="18" charset="0"/>
              </a:rPr>
              <a:t> </a:t>
            </a:r>
          </a:p>
          <a:p>
            <a:pPr marL="0" indent="0" algn="just">
              <a:buNone/>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 empresa efetuou mudança em seu critério contábil de registro dos estoques, deste modo ela deverá contabilizar um Ajuste de Exercícios Anteriores de R$ (7.200,00).</a:t>
            </a:r>
            <a:r>
              <a:rPr lang="pt-BR" sz="1800" dirty="0">
                <a:latin typeface="Calibri" panose="020F0502020204030204" pitchFamily="34"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Pede-se: </a:t>
            </a:r>
            <a:r>
              <a:rPr lang="pt-BR" sz="1800" b="1" dirty="0">
                <a:effectLst/>
                <a:latin typeface="Times New Roman" panose="02020603050405020304" pitchFamily="18" charset="0"/>
                <a:ea typeface="Calibri" panose="020F0502020204030204" pitchFamily="34" charset="0"/>
              </a:rPr>
              <a:t>Elabore os lançamentos dos fatos e a Demonstração dos Lucros ou Prejuízos Acumulados com base nos dados evidenciados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tângulo 3">
            <a:extLst>
              <a:ext uri="{FF2B5EF4-FFF2-40B4-BE49-F238E27FC236}">
                <a16:creationId xmlns:a16="http://schemas.microsoft.com/office/drawing/2014/main" id="{22E204F6-02AB-4DDC-BC20-F7489BB34DE1}"/>
              </a:ext>
            </a:extLst>
          </p:cNvPr>
          <p:cNvSpPr/>
          <p:nvPr/>
        </p:nvSpPr>
        <p:spPr>
          <a:xfrm>
            <a:off x="0" y="-136186"/>
            <a:ext cx="12192000" cy="1128409"/>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latin typeface="Times New Roman" panose="02020603050405020304" pitchFamily="18" charset="0"/>
                <a:cs typeface="Times New Roman" panose="02020603050405020304" pitchFamily="18" charset="0"/>
              </a:rPr>
              <a:t>Exercício de Verificação</a:t>
            </a:r>
          </a:p>
        </p:txBody>
      </p:sp>
    </p:spTree>
    <p:extLst>
      <p:ext uri="{BB962C8B-B14F-4D97-AF65-F5344CB8AC3E}">
        <p14:creationId xmlns:p14="http://schemas.microsoft.com/office/powerpoint/2010/main" val="33061095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4686DD2-A027-4DD5-88F9-BF6AD9548F45}"/>
              </a:ext>
            </a:extLst>
          </p:cNvPr>
          <p:cNvSpPr>
            <a:spLocks noGrp="1"/>
          </p:cNvSpPr>
          <p:nvPr>
            <p:ph idx="1"/>
          </p:nvPr>
        </p:nvSpPr>
        <p:spPr>
          <a:xfrm>
            <a:off x="231422" y="1253331"/>
            <a:ext cx="11729155" cy="4351338"/>
          </a:xfrm>
        </p:spPr>
        <p:txBody>
          <a:bodyPr/>
          <a:lstStyle/>
          <a:p>
            <a:pPr marL="0" indent="0" algn="just">
              <a:buNone/>
            </a:pPr>
            <a:r>
              <a:rPr lang="pt-BR" sz="1800" b="1" dirty="0">
                <a:latin typeface="Times New Roman" panose="02020603050405020304" pitchFamily="18" charset="0"/>
                <a:ea typeface="Calibri" panose="020F0502020204030204" pitchFamily="34" charset="0"/>
                <a:cs typeface="Times New Roman" panose="02020603050405020304" pitchFamily="18" charset="0"/>
              </a:rPr>
              <a:t>4</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Em 31/12/20X4 a empresa Silva e Silva LTDA, ao encerrar suas demonstrações contábeis, alcançou um Lucro Líquido do Exercício de R$ 387.000,00. A gestão da empresa resolveu constituir reserva de contingências num percentual de 35% e reserva legal num percentual de 5%, 50% do lucro restante, após a destinação das reservas será distribuído aos dividendos da empresa, os outros 50% restante serão mantidos em reserva para dividendo obrigatório.</a:t>
            </a:r>
          </a:p>
          <a:p>
            <a:pPr marL="0" indent="0" algn="just">
              <a:buNone/>
            </a:pPr>
            <a:r>
              <a:rPr lang="pt-BR" sz="1800" dirty="0">
                <a:latin typeface="Calibri" panose="020F0502020204030204" pitchFamily="34"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 contabilidade da empresa verificou que alguns documentos deixaram de ser contabilizados no ano anterior, deste modo ela deverá contabilizar um Ajuste de Exercícios Anteriores de R$ (565,00).</a:t>
            </a:r>
            <a:r>
              <a:rPr lang="pt-BR" sz="1800" dirty="0">
                <a:latin typeface="Calibri" panose="020F0502020204030204" pitchFamily="34"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O Saldo em 31/12/20X3 da conta Prejuízos Acumulados era de R$ (29.800,00).</a:t>
            </a:r>
            <a:r>
              <a:rPr lang="pt-BR" sz="1800" dirty="0">
                <a:latin typeface="Calibri" panose="020F0502020204030204" pitchFamily="34"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Pede-se: </a:t>
            </a:r>
            <a:r>
              <a:rPr lang="pt-BR" sz="1800" b="1" dirty="0">
                <a:effectLst/>
                <a:latin typeface="Times New Roman" panose="02020603050405020304" pitchFamily="18" charset="0"/>
                <a:ea typeface="Calibri" panose="020F0502020204030204" pitchFamily="34" charset="0"/>
              </a:rPr>
              <a:t>Elabore os lançamentos dos fatos e a Demonstração dos Lucros ou Prejuízos Acumulados com base nos dados evidenciados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tângulo 3">
            <a:extLst>
              <a:ext uri="{FF2B5EF4-FFF2-40B4-BE49-F238E27FC236}">
                <a16:creationId xmlns:a16="http://schemas.microsoft.com/office/drawing/2014/main" id="{22E204F6-02AB-4DDC-BC20-F7489BB34DE1}"/>
              </a:ext>
            </a:extLst>
          </p:cNvPr>
          <p:cNvSpPr/>
          <p:nvPr/>
        </p:nvSpPr>
        <p:spPr>
          <a:xfrm>
            <a:off x="0" y="-136186"/>
            <a:ext cx="12192000" cy="1128409"/>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latin typeface="Times New Roman" panose="02020603050405020304" pitchFamily="18" charset="0"/>
                <a:cs typeface="Times New Roman" panose="02020603050405020304" pitchFamily="18" charset="0"/>
              </a:rPr>
              <a:t>Exercício de Verificação</a:t>
            </a:r>
          </a:p>
        </p:txBody>
      </p:sp>
    </p:spTree>
    <p:extLst>
      <p:ext uri="{BB962C8B-B14F-4D97-AF65-F5344CB8AC3E}">
        <p14:creationId xmlns:p14="http://schemas.microsoft.com/office/powerpoint/2010/main" val="4275288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0EE80D3-30DC-494A-B1BB-49EED61D5A1F}"/>
              </a:ext>
            </a:extLst>
          </p:cNvPr>
          <p:cNvSpPr>
            <a:spLocks noGrp="1"/>
          </p:cNvSpPr>
          <p:nvPr>
            <p:ph idx="1"/>
          </p:nvPr>
        </p:nvSpPr>
        <p:spPr>
          <a:xfrm>
            <a:off x="184826" y="1177047"/>
            <a:ext cx="11819106" cy="5535038"/>
          </a:xfrm>
        </p:spPr>
        <p:txBody>
          <a:bodyPr/>
          <a:lstStyle/>
          <a:p>
            <a:pPr marL="0" indent="0" algn="ctr">
              <a:buNone/>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Uma Sociedade Empresaria é um contrato em que duas ou mais pessoas se obrigam a conjugar esforços ou recursos para a consecução de um fim comum. O Código Civil de 2002 que entrou em vigor a partir de 2003, porém para efeitos de atualizações estatutárias passou a vigorar a partir de 2005, trouxe mudanças na classificação das sociedades.</a:t>
            </a:r>
            <a:endParaRPr lang="pt-BR"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“Art. 981 do Código Civil – Celebram contrato de sociedade as pessoas que reciprocamente se obrigam a contribuir, com bens e serviços, para o exercício de atividade econômica e a partilha, entre si, dos resultados.</a:t>
            </a:r>
            <a:r>
              <a:rPr lang="pt-BR" sz="1800" dirty="0">
                <a:latin typeface="Calibri" panose="020F0502020204030204" pitchFamily="34"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Parágrafo único – A atividade pode restringir-se à realização de um ou mais negócios determinados.”</a:t>
            </a:r>
            <a:endParaRPr lang="pt-BR" sz="18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“Art. 982 do Código Civil – Salvo as exceções expressas, considera-se </a:t>
            </a:r>
            <a:r>
              <a:rPr lang="pt-BR" sz="1800" b="1" u="sng" dirty="0">
                <a:effectLst/>
                <a:latin typeface="Times New Roman" panose="02020603050405020304" pitchFamily="18" charset="0"/>
                <a:ea typeface="Calibri" panose="020F0502020204030204" pitchFamily="34" charset="0"/>
                <a:cs typeface="Times New Roman" panose="02020603050405020304" pitchFamily="18" charset="0"/>
              </a:rPr>
              <a:t>empresária a sociedade que tem por objeto o exercício de atividade própria de empresário sujeito a registro; simples e as demais</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pt-BR" sz="1800" dirty="0">
                <a:latin typeface="Calibri" panose="020F0502020204030204" pitchFamily="34"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Parágrafo único – </a:t>
            </a:r>
            <a:r>
              <a:rPr lang="pt-BR" sz="1800" b="1" u="sng" dirty="0">
                <a:effectLst/>
                <a:latin typeface="Times New Roman" panose="02020603050405020304" pitchFamily="18" charset="0"/>
                <a:ea typeface="Calibri" panose="020F0502020204030204" pitchFamily="34" charset="0"/>
                <a:cs typeface="Times New Roman" panose="02020603050405020304" pitchFamily="18" charset="0"/>
              </a:rPr>
              <a:t>Independentemente do objeto, considera-se empresária a sociedade por ações, simples e a cooperativa</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pt-BR" sz="1800" dirty="0">
                <a:effectLst/>
                <a:latin typeface="Times New Roman" panose="02020603050405020304" pitchFamily="18" charset="0"/>
                <a:ea typeface="Calibri" panose="020F0502020204030204" pitchFamily="34" charset="0"/>
              </a:rPr>
              <a:t>	Neste contexto a antiga Sociedade Comercial hoje é chamada Sociedade Empresária e tem seus instrumentos de constituição e alterações registrados na Junta Comercial. As antigas Sociedade Civis são atualmente tratadas por Sociedades Simples e registradas em Cartório</a:t>
            </a:r>
          </a:p>
          <a:p>
            <a:pPr marL="0" indent="0" algn="just">
              <a:buNone/>
            </a:pPr>
            <a:endParaRPr lang="pt-BR" sz="1800" dirty="0">
              <a:latin typeface="Times New Roman" panose="02020603050405020304" pitchFamily="18" charset="0"/>
            </a:endParaRPr>
          </a:p>
          <a:p>
            <a:pPr marL="0" indent="0" algn="ctr">
              <a:buNone/>
            </a:pPr>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Empresário é quem exerce atividade econômica organizada, o empresário deverá efetuar inscrição na Junta Comercial. Indústria, comércio e prestação de serviço em geral caracterizam-se como atividade empresarial.</a:t>
            </a:r>
            <a:endParaRPr lang="pt-BR" sz="2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pt-BR" dirty="0"/>
          </a:p>
        </p:txBody>
      </p:sp>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latin typeface="Times New Roman" panose="02020603050405020304" pitchFamily="18" charset="0"/>
                <a:cs typeface="Times New Roman" panose="02020603050405020304" pitchFamily="18" charset="0"/>
              </a:rPr>
              <a:t>Sociedades Empresaria </a:t>
            </a:r>
          </a:p>
        </p:txBody>
      </p:sp>
    </p:spTree>
    <p:extLst>
      <p:ext uri="{BB962C8B-B14F-4D97-AF65-F5344CB8AC3E}">
        <p14:creationId xmlns:p14="http://schemas.microsoft.com/office/powerpoint/2010/main" val="34254770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0EE80D3-30DC-494A-B1BB-49EED61D5A1F}"/>
              </a:ext>
            </a:extLst>
          </p:cNvPr>
          <p:cNvSpPr>
            <a:spLocks noGrp="1"/>
          </p:cNvSpPr>
          <p:nvPr>
            <p:ph idx="1"/>
          </p:nvPr>
        </p:nvSpPr>
        <p:spPr>
          <a:xfrm>
            <a:off x="184826" y="1177047"/>
            <a:ext cx="11819106" cy="5535038"/>
          </a:xfrm>
        </p:spPr>
        <p:txBody>
          <a:bodyPr/>
          <a:lstStyle/>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IUDÍCIBUS, Sérgio de; MARION, José Carlos.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Contabilidade comercial: atualizado conforme Lei nº 11.638/07 e Lei 11.941/09</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11.ed. São Paulo: Atlas, 2019.</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IUDÍCIBUS, Sérgio de; MARTINS, Eliseu; GELBCKE, Rubens; SANTOS, Ariovaldo dos.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Manual de contabilidade societária</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 FIPECAFI – Fundação Instituto de Pesquisas Contábeis, Atuariais e Financeiras, FEA/USP. São Paulo: Atlas, 2010.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RIBEIRO, Osni Moura.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Contabilidade Comercial Fácil</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18.ed. São Paulo: Saraiva, 2013.</a:t>
            </a: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NETO, Alexandre Assaf.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Estrutura e análise de balanços: um enfoque econômico-financeiro</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10 ed. São Paulo: Atlas, 2012.</a:t>
            </a:r>
          </a:p>
          <a:p>
            <a:pPr algn="just"/>
            <a:r>
              <a:rPr lang="pt-BR" sz="1800" dirty="0">
                <a:effectLst/>
                <a:latin typeface="Times New Roman" panose="02020603050405020304" pitchFamily="18" charset="0"/>
                <a:ea typeface="Calibri" panose="020F0502020204030204" pitchFamily="34" charset="0"/>
                <a:cs typeface="Times New Roman" panose="02020603050405020304" pitchFamily="18" charset="0"/>
              </a:rPr>
              <a:t>MARION, José Carlos.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Contabilidade empresarial</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17.ed. São Paulo: Atlas, 2015.</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r"/>
            <a:endParaRPr lang="pt-BR" dirty="0"/>
          </a:p>
        </p:txBody>
      </p:sp>
      <p:sp>
        <p:nvSpPr>
          <p:cNvPr id="8" name="CaixaDeTexto 7">
            <a:extLst>
              <a:ext uri="{FF2B5EF4-FFF2-40B4-BE49-F238E27FC236}">
                <a16:creationId xmlns:a16="http://schemas.microsoft.com/office/drawing/2014/main" id="{DD52E85F-B1B8-4210-AD7F-80D307D81F7B}"/>
              </a:ext>
            </a:extLst>
          </p:cNvPr>
          <p:cNvSpPr txBox="1"/>
          <p:nvPr/>
        </p:nvSpPr>
        <p:spPr>
          <a:xfrm>
            <a:off x="1727201" y="237067"/>
            <a:ext cx="8636000" cy="630942"/>
          </a:xfrm>
          <a:prstGeom prst="rect">
            <a:avLst/>
          </a:prstGeom>
          <a:noFill/>
        </p:spPr>
        <p:txBody>
          <a:bodyPr wrap="square" rtlCol="0">
            <a:spAutoFit/>
          </a:bodyPr>
          <a:lstStyle/>
          <a:p>
            <a:pPr algn="ctr"/>
            <a:r>
              <a:rPr lang="pt-BR" sz="35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Referências Bibliográficas</a:t>
            </a:r>
            <a:endParaRPr lang="pt-BR" sz="3500" dirty="0">
              <a:solidFill>
                <a:schemeClr val="bg1"/>
              </a:solidFill>
            </a:endParaRPr>
          </a:p>
        </p:txBody>
      </p:sp>
    </p:spTree>
    <p:extLst>
      <p:ext uri="{BB962C8B-B14F-4D97-AF65-F5344CB8AC3E}">
        <p14:creationId xmlns:p14="http://schemas.microsoft.com/office/powerpoint/2010/main" val="91739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0EE80D3-30DC-494A-B1BB-49EED61D5A1F}"/>
              </a:ext>
            </a:extLst>
          </p:cNvPr>
          <p:cNvSpPr>
            <a:spLocks noGrp="1"/>
          </p:cNvSpPr>
          <p:nvPr>
            <p:ph idx="1"/>
          </p:nvPr>
        </p:nvSpPr>
        <p:spPr>
          <a:xfrm>
            <a:off x="184826" y="1064157"/>
            <a:ext cx="11819106" cy="5535038"/>
          </a:xfrm>
        </p:spPr>
        <p:txBody>
          <a:bodyPr/>
          <a:lstStyle/>
          <a:p>
            <a:pPr indent="0" algn="just">
              <a:buNone/>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O Código Civil prevê dois tipos de Sociedades, as não personificadas e as personificadas. </a:t>
            </a:r>
          </a:p>
        </p:txBody>
      </p:sp>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effectLst/>
                <a:latin typeface="Times New Roman" panose="02020603050405020304" pitchFamily="18" charset="0"/>
                <a:ea typeface="Calibri" panose="020F0502020204030204" pitchFamily="34" charset="0"/>
              </a:rPr>
              <a:t>Sociedades não Personificadas e Personificadas</a:t>
            </a:r>
            <a:endParaRPr lang="pt-BR" sz="3500" b="1" dirty="0"/>
          </a:p>
        </p:txBody>
      </p:sp>
      <p:sp>
        <p:nvSpPr>
          <p:cNvPr id="2" name="Rolagem: Vertical 1">
            <a:extLst>
              <a:ext uri="{FF2B5EF4-FFF2-40B4-BE49-F238E27FC236}">
                <a16:creationId xmlns:a16="http://schemas.microsoft.com/office/drawing/2014/main" id="{F64468A5-1A46-4077-9E78-87EECC80B467}"/>
              </a:ext>
            </a:extLst>
          </p:cNvPr>
          <p:cNvSpPr/>
          <p:nvPr/>
        </p:nvSpPr>
        <p:spPr>
          <a:xfrm>
            <a:off x="184826" y="1509201"/>
            <a:ext cx="5719263" cy="5260622"/>
          </a:xfrm>
          <a:prstGeom prst="verticalScroll">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6" name="CaixaDeTexto 5">
            <a:extLst>
              <a:ext uri="{FF2B5EF4-FFF2-40B4-BE49-F238E27FC236}">
                <a16:creationId xmlns:a16="http://schemas.microsoft.com/office/drawing/2014/main" id="{4E5A2868-8E21-4999-95FB-4172A480C081}"/>
              </a:ext>
            </a:extLst>
          </p:cNvPr>
          <p:cNvSpPr txBox="1"/>
          <p:nvPr/>
        </p:nvSpPr>
        <p:spPr>
          <a:xfrm>
            <a:off x="812799" y="2234304"/>
            <a:ext cx="4502829" cy="4770537"/>
          </a:xfrm>
          <a:prstGeom prst="rect">
            <a:avLst/>
          </a:prstGeom>
          <a:noFill/>
        </p:spPr>
        <p:txBody>
          <a:bodyPr wrap="square" rtlCol="0">
            <a:spAutoFit/>
          </a:bodyPr>
          <a:lstStyle/>
          <a:p>
            <a:pPr algn="ctr"/>
            <a:r>
              <a:rPr lang="pt-BR" sz="1900" dirty="0">
                <a:effectLst/>
                <a:latin typeface="Times New Roman" panose="02020603050405020304" pitchFamily="18" charset="0"/>
                <a:ea typeface="Calibri" panose="020F0502020204030204" pitchFamily="34" charset="0"/>
                <a:cs typeface="Times New Roman" panose="02020603050405020304" pitchFamily="18" charset="0"/>
              </a:rPr>
              <a:t>As </a:t>
            </a:r>
            <a:r>
              <a:rPr lang="pt-BR" sz="1900" b="1" dirty="0">
                <a:effectLst/>
                <a:latin typeface="Times New Roman" panose="02020603050405020304" pitchFamily="18" charset="0"/>
                <a:ea typeface="Calibri" panose="020F0502020204030204" pitchFamily="34" charset="0"/>
                <a:cs typeface="Times New Roman" panose="02020603050405020304" pitchFamily="18" charset="0"/>
              </a:rPr>
              <a:t>Sociedades não personificadas </a:t>
            </a:r>
            <a:r>
              <a:rPr lang="pt-BR" sz="1900" dirty="0">
                <a:effectLst/>
                <a:latin typeface="Times New Roman" panose="02020603050405020304" pitchFamily="18" charset="0"/>
                <a:ea typeface="Calibri" panose="020F0502020204030204" pitchFamily="34" charset="0"/>
                <a:cs typeface="Times New Roman" panose="02020603050405020304" pitchFamily="18" charset="0"/>
              </a:rPr>
              <a:t>embora constituída oral e documentalmente, </a:t>
            </a:r>
            <a:r>
              <a:rPr lang="pt-BR" sz="1900" b="1" dirty="0">
                <a:effectLst/>
                <a:latin typeface="Times New Roman" panose="02020603050405020304" pitchFamily="18" charset="0"/>
                <a:ea typeface="Calibri" panose="020F0502020204030204" pitchFamily="34" charset="0"/>
                <a:cs typeface="Times New Roman" panose="02020603050405020304" pitchFamily="18" charset="0"/>
              </a:rPr>
              <a:t>é aquela que ainda não formalizou o seu registro</a:t>
            </a:r>
            <a:r>
              <a:rPr lang="pt-BR" sz="1900" dirty="0">
                <a:effectLst/>
                <a:latin typeface="Times New Roman" panose="02020603050405020304" pitchFamily="18" charset="0"/>
                <a:ea typeface="Calibri" panose="020F0502020204030204" pitchFamily="34" charset="0"/>
                <a:cs typeface="Times New Roman" panose="02020603050405020304" pitchFamily="18" charset="0"/>
              </a:rPr>
              <a:t>. Existem duas espécies de sociedades não personificadas, a Sociedade Comum, se uma sociedade limitada, por exemplo, </a:t>
            </a:r>
            <a:r>
              <a:rPr lang="pt-BR" sz="1900" b="1" dirty="0">
                <a:effectLst/>
                <a:latin typeface="Times New Roman" panose="02020603050405020304" pitchFamily="18" charset="0"/>
                <a:ea typeface="Calibri" panose="020F0502020204030204" pitchFamily="34" charset="0"/>
                <a:cs typeface="Times New Roman" panose="02020603050405020304" pitchFamily="18" charset="0"/>
              </a:rPr>
              <a:t>estiver em processo de constituição, enquanto não for constituído o seu registro será considerada sociedade comum.</a:t>
            </a:r>
            <a:r>
              <a:rPr lang="pt-BR" sz="1900" dirty="0">
                <a:effectLst/>
                <a:latin typeface="Times New Roman" panose="02020603050405020304" pitchFamily="18" charset="0"/>
                <a:ea typeface="Calibri" panose="020F0502020204030204" pitchFamily="34" charset="0"/>
                <a:cs typeface="Times New Roman" panose="02020603050405020304" pitchFamily="18" charset="0"/>
              </a:rPr>
              <a:t> E a Sociedade em Conta de Participação é um contrato de investimento entre pessoas que se reúnem para exploração de uma atividade econômica no qual o sócio ostensivo assume todas as responsabilidades.</a:t>
            </a:r>
            <a:endParaRPr lang="pt-BR" sz="19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pt-BR" sz="1900" dirty="0"/>
          </a:p>
        </p:txBody>
      </p:sp>
      <p:sp>
        <p:nvSpPr>
          <p:cNvPr id="8" name="Rolagem: Vertical 7">
            <a:extLst>
              <a:ext uri="{FF2B5EF4-FFF2-40B4-BE49-F238E27FC236}">
                <a16:creationId xmlns:a16="http://schemas.microsoft.com/office/drawing/2014/main" id="{781F316D-6FA9-47A5-A67E-7E6462968194}"/>
              </a:ext>
            </a:extLst>
          </p:cNvPr>
          <p:cNvSpPr/>
          <p:nvPr/>
        </p:nvSpPr>
        <p:spPr>
          <a:xfrm>
            <a:off x="6049408" y="1461909"/>
            <a:ext cx="5719263" cy="5260622"/>
          </a:xfrm>
          <a:prstGeom prst="verticalScroll">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9" name="CaixaDeTexto 8">
            <a:extLst>
              <a:ext uri="{FF2B5EF4-FFF2-40B4-BE49-F238E27FC236}">
                <a16:creationId xmlns:a16="http://schemas.microsoft.com/office/drawing/2014/main" id="{80DE1962-D861-4519-B326-4052CBC4866D}"/>
              </a:ext>
            </a:extLst>
          </p:cNvPr>
          <p:cNvSpPr txBox="1"/>
          <p:nvPr/>
        </p:nvSpPr>
        <p:spPr>
          <a:xfrm>
            <a:off x="6711249" y="2234304"/>
            <a:ext cx="4357510" cy="4478149"/>
          </a:xfrm>
          <a:prstGeom prst="rect">
            <a:avLst/>
          </a:prstGeom>
          <a:noFill/>
        </p:spPr>
        <p:txBody>
          <a:bodyPr wrap="square" rtlCol="0">
            <a:spAutoFit/>
          </a:bodyPr>
          <a:lstStyle/>
          <a:p>
            <a:pPr algn="ctr"/>
            <a:r>
              <a:rPr lang="pt-BR" sz="1900" dirty="0">
                <a:effectLst/>
                <a:latin typeface="Times New Roman" panose="02020603050405020304" pitchFamily="18" charset="0"/>
                <a:ea typeface="Calibri" panose="020F0502020204030204" pitchFamily="34" charset="0"/>
                <a:cs typeface="Times New Roman" panose="02020603050405020304" pitchFamily="18" charset="0"/>
              </a:rPr>
              <a:t>As </a:t>
            </a:r>
            <a:r>
              <a:rPr lang="pt-BR" sz="1900" b="1" dirty="0">
                <a:effectLst/>
                <a:latin typeface="Times New Roman" panose="02020603050405020304" pitchFamily="18" charset="0"/>
                <a:ea typeface="Calibri" panose="020F0502020204030204" pitchFamily="34" charset="0"/>
                <a:cs typeface="Times New Roman" panose="02020603050405020304" pitchFamily="18" charset="0"/>
              </a:rPr>
              <a:t>Sociedades personificadas </a:t>
            </a:r>
            <a:r>
              <a:rPr lang="pt-BR" sz="1900" dirty="0">
                <a:effectLst/>
                <a:latin typeface="Times New Roman" panose="02020603050405020304" pitchFamily="18" charset="0"/>
                <a:ea typeface="Calibri" panose="020F0502020204030204" pitchFamily="34" charset="0"/>
                <a:cs typeface="Times New Roman" panose="02020603050405020304" pitchFamily="18" charset="0"/>
              </a:rPr>
              <a:t>são legalmente constituídas e registradas em órgãos competentes e se subdividem em: </a:t>
            </a:r>
            <a:r>
              <a:rPr lang="pt-BR" sz="1900" dirty="0">
                <a:effectLst/>
                <a:latin typeface="Times New Roman" panose="02020603050405020304" pitchFamily="18" charset="0"/>
                <a:ea typeface="Calibri" panose="020F0502020204030204" pitchFamily="34" charset="0"/>
              </a:rPr>
              <a:t>Sociedade em nome coletivo;</a:t>
            </a:r>
          </a:p>
          <a:p>
            <a:pPr algn="ctr"/>
            <a:r>
              <a:rPr lang="pt-BR" sz="1900" dirty="0">
                <a:effectLst/>
                <a:latin typeface="Times New Roman" panose="02020603050405020304" pitchFamily="18" charset="0"/>
                <a:ea typeface="Calibri" panose="020F0502020204030204" pitchFamily="34" charset="0"/>
              </a:rPr>
              <a:t> Sociedade em comandita simples</a:t>
            </a:r>
            <a:r>
              <a:rPr lang="pt-BR" sz="1900" b="1" dirty="0">
                <a:effectLst/>
                <a:latin typeface="Times New Roman" panose="02020603050405020304" pitchFamily="18" charset="0"/>
                <a:ea typeface="Calibri" panose="020F0502020204030204" pitchFamily="34" charset="0"/>
              </a:rPr>
              <a:t>, Sociedade limitada</a:t>
            </a:r>
            <a:r>
              <a:rPr lang="pt-BR" sz="1900" b="1" dirty="0">
                <a:latin typeface="Times New Roman" panose="02020603050405020304" pitchFamily="18" charset="0"/>
                <a:ea typeface="Calibri" panose="020F0502020204030204" pitchFamily="34" charset="0"/>
              </a:rPr>
              <a:t>;</a:t>
            </a:r>
          </a:p>
          <a:p>
            <a:pPr algn="ctr"/>
            <a:r>
              <a:rPr lang="pt-BR" sz="1900" dirty="0">
                <a:effectLst/>
                <a:latin typeface="Times New Roman" panose="02020603050405020304" pitchFamily="18" charset="0"/>
                <a:ea typeface="Calibri" panose="020F0502020204030204" pitchFamily="34" charset="0"/>
              </a:rPr>
              <a:t> Sociedade em comandita por ações</a:t>
            </a:r>
            <a:r>
              <a:rPr lang="pt-BR" sz="1900" b="1" dirty="0">
                <a:latin typeface="Times New Roman" panose="02020603050405020304" pitchFamily="18" charset="0"/>
                <a:ea typeface="Calibri" panose="020F0502020204030204" pitchFamily="34" charset="0"/>
              </a:rPr>
              <a:t>;</a:t>
            </a:r>
            <a:r>
              <a:rPr lang="pt-BR" sz="1900" b="1" dirty="0">
                <a:effectLst/>
                <a:latin typeface="Times New Roman" panose="02020603050405020304" pitchFamily="18" charset="0"/>
                <a:ea typeface="Calibri" panose="020F0502020204030204" pitchFamily="34" charset="0"/>
              </a:rPr>
              <a:t> Sociedade anônima ou companhia; Sociedade simples; </a:t>
            </a:r>
          </a:p>
          <a:p>
            <a:pPr algn="ctr"/>
            <a:r>
              <a:rPr lang="pt-BR" sz="1900" b="1" dirty="0">
                <a:effectLst/>
                <a:latin typeface="Times New Roman" panose="02020603050405020304" pitchFamily="18" charset="0"/>
                <a:ea typeface="Calibri" panose="020F0502020204030204" pitchFamily="34" charset="0"/>
              </a:rPr>
              <a:t>Empresa rural; </a:t>
            </a:r>
          </a:p>
          <a:p>
            <a:pPr algn="ctr"/>
            <a:r>
              <a:rPr lang="pt-BR" sz="1900" b="1" dirty="0">
                <a:effectLst/>
                <a:latin typeface="Times New Roman" panose="02020603050405020304" pitchFamily="18" charset="0"/>
                <a:ea typeface="Calibri" panose="020F0502020204030204" pitchFamily="34" charset="0"/>
              </a:rPr>
              <a:t>Empresário individual; </a:t>
            </a:r>
          </a:p>
          <a:p>
            <a:pPr algn="ctr"/>
            <a:r>
              <a:rPr lang="pt-BR" sz="1900" dirty="0">
                <a:effectLst/>
                <a:latin typeface="Times New Roman" panose="02020603050405020304" pitchFamily="18" charset="0"/>
                <a:ea typeface="Calibri" panose="020F0502020204030204" pitchFamily="34" charset="0"/>
              </a:rPr>
              <a:t>EIRELI (Empresa individual de responsabilidade limitada);</a:t>
            </a:r>
          </a:p>
          <a:p>
            <a:pPr algn="ctr"/>
            <a:r>
              <a:rPr lang="pt-BR" sz="1900" dirty="0">
                <a:effectLst/>
                <a:latin typeface="Times New Roman" panose="02020603050405020304" pitchFamily="18" charset="0"/>
                <a:ea typeface="Calibri" panose="020F0502020204030204" pitchFamily="34" charset="0"/>
              </a:rPr>
              <a:t> </a:t>
            </a:r>
            <a:r>
              <a:rPr lang="pt-BR" sz="1900" b="1" dirty="0">
                <a:effectLst/>
                <a:latin typeface="Times New Roman" panose="02020603050405020304" pitchFamily="18" charset="0"/>
                <a:ea typeface="Calibri" panose="020F0502020204030204" pitchFamily="34" charset="0"/>
              </a:rPr>
              <a:t>e Micro Empreendedor Individual (MEI).</a:t>
            </a:r>
            <a:endParaRPr lang="pt-BR" sz="1900" b="1" dirty="0"/>
          </a:p>
        </p:txBody>
      </p:sp>
      <p:sp>
        <p:nvSpPr>
          <p:cNvPr id="5" name="CaixaDeTexto 4">
            <a:extLst>
              <a:ext uri="{FF2B5EF4-FFF2-40B4-BE49-F238E27FC236}">
                <a16:creationId xmlns:a16="http://schemas.microsoft.com/office/drawing/2014/main" id="{46679AE8-3D07-4A7B-AD25-DD73A67F7D98}"/>
              </a:ext>
            </a:extLst>
          </p:cNvPr>
          <p:cNvSpPr txBox="1"/>
          <p:nvPr/>
        </p:nvSpPr>
        <p:spPr>
          <a:xfrm>
            <a:off x="1591733" y="1648178"/>
            <a:ext cx="3996267" cy="415498"/>
          </a:xfrm>
          <a:prstGeom prst="rect">
            <a:avLst/>
          </a:prstGeom>
          <a:noFill/>
        </p:spPr>
        <p:txBody>
          <a:bodyPr wrap="square" rtlCol="0">
            <a:spAutoFit/>
          </a:bodyPr>
          <a:lstStyle/>
          <a:p>
            <a:r>
              <a:rPr lang="pt-BR" sz="2100" b="1" dirty="0">
                <a:effectLst/>
                <a:latin typeface="Times New Roman" panose="02020603050405020304" pitchFamily="18" charset="0"/>
                <a:ea typeface="Calibri" panose="020F0502020204030204" pitchFamily="34" charset="0"/>
                <a:cs typeface="Times New Roman" panose="02020603050405020304" pitchFamily="18" charset="0"/>
              </a:rPr>
              <a:t>Sociedades não personificadas</a:t>
            </a:r>
            <a:endParaRPr lang="pt-BR" sz="2100" dirty="0"/>
          </a:p>
        </p:txBody>
      </p:sp>
      <p:sp>
        <p:nvSpPr>
          <p:cNvPr id="10" name="CaixaDeTexto 9">
            <a:extLst>
              <a:ext uri="{FF2B5EF4-FFF2-40B4-BE49-F238E27FC236}">
                <a16:creationId xmlns:a16="http://schemas.microsoft.com/office/drawing/2014/main" id="{F9B6DF0C-CDAD-440A-969F-A14A68F948BA}"/>
              </a:ext>
            </a:extLst>
          </p:cNvPr>
          <p:cNvSpPr txBox="1"/>
          <p:nvPr/>
        </p:nvSpPr>
        <p:spPr>
          <a:xfrm>
            <a:off x="1591733" y="1645331"/>
            <a:ext cx="3996267" cy="415498"/>
          </a:xfrm>
          <a:prstGeom prst="rect">
            <a:avLst/>
          </a:prstGeom>
          <a:noFill/>
        </p:spPr>
        <p:txBody>
          <a:bodyPr wrap="square" rtlCol="0">
            <a:spAutoFit/>
          </a:bodyPr>
          <a:lstStyle/>
          <a:p>
            <a:r>
              <a:rPr lang="pt-BR" sz="2100" b="1" dirty="0">
                <a:effectLst/>
                <a:latin typeface="Times New Roman" panose="02020603050405020304" pitchFamily="18" charset="0"/>
                <a:ea typeface="Calibri" panose="020F0502020204030204" pitchFamily="34" charset="0"/>
                <a:cs typeface="Times New Roman" panose="02020603050405020304" pitchFamily="18" charset="0"/>
              </a:rPr>
              <a:t>Sociedades não personificadas</a:t>
            </a:r>
            <a:endParaRPr lang="pt-BR" sz="2100" dirty="0"/>
          </a:p>
        </p:txBody>
      </p:sp>
      <p:sp>
        <p:nvSpPr>
          <p:cNvPr id="11" name="CaixaDeTexto 10">
            <a:extLst>
              <a:ext uri="{FF2B5EF4-FFF2-40B4-BE49-F238E27FC236}">
                <a16:creationId xmlns:a16="http://schemas.microsoft.com/office/drawing/2014/main" id="{B9DB95A3-B79C-4A52-82C7-86274B590FB6}"/>
              </a:ext>
            </a:extLst>
          </p:cNvPr>
          <p:cNvSpPr txBox="1"/>
          <p:nvPr/>
        </p:nvSpPr>
        <p:spPr>
          <a:xfrm>
            <a:off x="7456315" y="1594529"/>
            <a:ext cx="3996267" cy="415498"/>
          </a:xfrm>
          <a:prstGeom prst="rect">
            <a:avLst/>
          </a:prstGeom>
          <a:noFill/>
        </p:spPr>
        <p:txBody>
          <a:bodyPr wrap="square" rtlCol="0">
            <a:spAutoFit/>
          </a:bodyPr>
          <a:lstStyle/>
          <a:p>
            <a:r>
              <a:rPr lang="pt-BR" sz="2100" b="1" dirty="0">
                <a:effectLst/>
                <a:latin typeface="Times New Roman" panose="02020603050405020304" pitchFamily="18" charset="0"/>
                <a:ea typeface="Calibri" panose="020F0502020204030204" pitchFamily="34" charset="0"/>
                <a:cs typeface="Times New Roman" panose="02020603050405020304" pitchFamily="18" charset="0"/>
              </a:rPr>
              <a:t>Sociedades personificadas</a:t>
            </a:r>
            <a:endParaRPr lang="pt-BR" sz="2100" dirty="0"/>
          </a:p>
        </p:txBody>
      </p:sp>
    </p:spTree>
    <p:extLst>
      <p:ext uri="{BB962C8B-B14F-4D97-AF65-F5344CB8AC3E}">
        <p14:creationId xmlns:p14="http://schemas.microsoft.com/office/powerpoint/2010/main" val="310783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0EE80D3-30DC-494A-B1BB-49EED61D5A1F}"/>
              </a:ext>
            </a:extLst>
          </p:cNvPr>
          <p:cNvSpPr>
            <a:spLocks noGrp="1"/>
          </p:cNvSpPr>
          <p:nvPr>
            <p:ph idx="1"/>
          </p:nvPr>
        </p:nvSpPr>
        <p:spPr>
          <a:xfrm>
            <a:off x="2844800" y="1177047"/>
            <a:ext cx="9159132" cy="5535038"/>
          </a:xfrm>
        </p:spPr>
        <p:txBody>
          <a:bodyPr>
            <a:normAutofit lnSpcReduction="10000"/>
          </a:bodyPr>
          <a:lstStyle/>
          <a:p>
            <a:pPr marL="0" indent="0" algn="just">
              <a:buNone/>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Na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sociedade limitada</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800" b="0" i="0" dirty="0">
                <a:effectLst/>
                <a:latin typeface="Times New Roman" panose="02020603050405020304" pitchFamily="18" charset="0"/>
                <a:cs typeface="Times New Roman" panose="02020603050405020304" pitchFamily="18" charset="0"/>
              </a:rPr>
              <a:t>consiste num tipo de associação constituída através de contrato social que estabelece normas com base no valor investido por cada associado de forma limitada ao valor de suas quotas pela integralização do capital social, ou seja, </a:t>
            </a:r>
            <a:r>
              <a:rPr lang="pt-BR" sz="1800" b="1" i="0" dirty="0">
                <a:effectLst/>
                <a:latin typeface="Times New Roman" panose="02020603050405020304" pitchFamily="18" charset="0"/>
                <a:cs typeface="Times New Roman" panose="02020603050405020304" pitchFamily="18" charset="0"/>
              </a:rPr>
              <a:t>a responsabilidade de cada sócio é limitada à quantidade de cotas que ele possui. </a:t>
            </a:r>
          </a:p>
          <a:p>
            <a:pPr marL="0" indent="0" algn="just">
              <a:buNone/>
            </a:pPr>
            <a:endParaRPr lang="pt-BR" sz="1800" b="1" dirty="0">
              <a:latin typeface="Times New Roman" panose="02020603050405020304" pitchFamily="18" charset="0"/>
              <a:cs typeface="Times New Roman" panose="02020603050405020304" pitchFamily="18" charset="0"/>
            </a:endParaRPr>
          </a:p>
          <a:p>
            <a:pPr marL="0" indent="0" algn="just">
              <a:buNone/>
            </a:pPr>
            <a:r>
              <a:rPr lang="pt-BR" sz="1800" b="0" i="0" dirty="0">
                <a:effectLst/>
                <a:latin typeface="Times New Roman" panose="02020603050405020304" pitchFamily="18" charset="0"/>
                <a:cs typeface="Times New Roman" panose="02020603050405020304" pitchFamily="18" charset="0"/>
              </a:rPr>
              <a:t>	Em outras palavras,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 responsabilidade de cada sócio é restrita ao valor de suas quotas, mas todos respondem solidariamente pela integralização do capital social.</a:t>
            </a:r>
            <a:r>
              <a:rPr lang="pt-BR" sz="1800" dirty="0">
                <a:latin typeface="Times New Roman" panose="02020603050405020304" pitchFamily="18"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O capital social divide-se em quotas, iguais ou desiguais, cabendo uma ou diversas a cada sócio. </a:t>
            </a:r>
            <a:r>
              <a:rPr lang="pt-BR" sz="1800" b="0" i="0" dirty="0">
                <a:effectLst/>
                <a:latin typeface="Times New Roman" panose="02020603050405020304" pitchFamily="18" charset="0"/>
                <a:cs typeface="Times New Roman" panose="02020603050405020304" pitchFamily="18" charset="0"/>
              </a:rPr>
              <a:t>Cotas são a parcela de contribuição do sócio no que diz respeito ao capital social da empresa.</a:t>
            </a:r>
            <a:endParaRPr lang="pt-BR" sz="18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buNone/>
            </a:pP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buNone/>
            </a:pPr>
            <a:r>
              <a:rPr lang="pt-BR" sz="1800" dirty="0">
                <a:latin typeface="Times New Roman" panose="02020603050405020304" pitchFamily="18" charset="0"/>
                <a:ea typeface="Calibri" panose="020F0502020204030204" pitchFamily="34" charset="0"/>
                <a:cs typeface="Times New Roman" panose="02020603050405020304" pitchFamily="18" charset="0"/>
              </a:rPr>
              <a:t>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A sociedade limitada é administrada por uma ou mais pessoas designada no contrato social.</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Se o contrato permitir administradores não sócios, dependerá de aprovação da unanimidade dos sócios, enquanto o capital não estiver integralizado, e de dois terços após a integralização.</a:t>
            </a:r>
            <a:endParaRPr lang="pt-BR" sz="18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buNone/>
            </a:pP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buNone/>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As deliberações dos sócios serão tomadas em reunião ou em assembleia. A deliberação em assembleia será obrigatória se o número dos sócios for superior a dez. </a:t>
            </a:r>
            <a:r>
              <a:rPr lang="pt-BR" sz="1800" dirty="0">
                <a:latin typeface="Times New Roman" panose="02020603050405020304" pitchFamily="18" charset="0"/>
                <a:cs typeface="Times New Roman" panose="02020603050405020304" pitchFamily="18" charset="0"/>
              </a:rPr>
              <a:t>Atualmente, o tipo societário mais comum em território brasileiro é a Sociedade Limitada, sendo seu elemento fundamental o contrato social.</a:t>
            </a:r>
            <a:r>
              <a:rPr lang="pt-BR" sz="1800" b="1" dirty="0">
                <a:latin typeface="Times New Roman" panose="02020603050405020304" pitchFamily="18" charset="0"/>
                <a:cs typeface="Times New Roman" panose="02020603050405020304" pitchFamily="18" charset="0"/>
              </a:rPr>
              <a:t> Este tipo de sociedade surgiu em meio à complexidade das sociedades anônimas e as responsabilidades limitadas das sociedades familiares.</a:t>
            </a:r>
          </a:p>
          <a:p>
            <a:pPr marL="906780" algn="just"/>
            <a:endParaRPr lang="pt-BR" sz="1800" dirty="0">
              <a:latin typeface="Times New Roman" panose="02020603050405020304" pitchFamily="18" charset="0"/>
              <a:ea typeface="Calibri" panose="020F0502020204030204" pitchFamily="34"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86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500" b="1" dirty="0">
                <a:effectLst/>
                <a:latin typeface="Times New Roman" panose="02020603050405020304" pitchFamily="18" charset="0"/>
                <a:ea typeface="Calibri" panose="020F0502020204030204" pitchFamily="34" charset="0"/>
              </a:rPr>
              <a:t>                          Sociedade limitada</a:t>
            </a:r>
            <a:endParaRPr lang="pt-BR" sz="3500" b="1" dirty="0"/>
          </a:p>
        </p:txBody>
      </p:sp>
      <p:pic>
        <p:nvPicPr>
          <p:cNvPr id="5" name="Imagem 4">
            <a:extLst>
              <a:ext uri="{FF2B5EF4-FFF2-40B4-BE49-F238E27FC236}">
                <a16:creationId xmlns:a16="http://schemas.microsoft.com/office/drawing/2014/main" id="{F77CC15C-CAE2-490B-A4E3-02EE9E443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186"/>
            <a:ext cx="2745879" cy="7422204"/>
          </a:xfrm>
          <a:prstGeom prst="rect">
            <a:avLst/>
          </a:prstGeom>
        </p:spPr>
      </p:pic>
    </p:spTree>
    <p:extLst>
      <p:ext uri="{BB962C8B-B14F-4D97-AF65-F5344CB8AC3E}">
        <p14:creationId xmlns:p14="http://schemas.microsoft.com/office/powerpoint/2010/main" val="2690350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0EE80D3-30DC-494A-B1BB-49EED61D5A1F}"/>
              </a:ext>
            </a:extLst>
          </p:cNvPr>
          <p:cNvSpPr>
            <a:spLocks noGrp="1"/>
          </p:cNvSpPr>
          <p:nvPr>
            <p:ph idx="1"/>
          </p:nvPr>
        </p:nvSpPr>
        <p:spPr>
          <a:xfrm>
            <a:off x="184826" y="1177047"/>
            <a:ext cx="11819106" cy="5535038"/>
          </a:xfrm>
        </p:spPr>
        <p:txBody>
          <a:bodyPr>
            <a:normAutofit lnSpcReduction="10000"/>
          </a:bodyPr>
          <a:lstStyle/>
          <a:p>
            <a:pPr marL="342900" lvl="0" indent="-342900" algn="just">
              <a:buFont typeface="Symbol" panose="05050102010706020507" pitchFamily="18" charset="2"/>
              <a:buChar char=""/>
            </a:pPr>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Sociedade simples:</a:t>
            </a: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 constituída para a exploração de atividade intelectual e podem ser estabelecidas segundo os mesmos tipos que as sociedades empresárias: Sociedade limitada, sociedade em nome coletivo, sociedade em comandita simples e sociedade cooperativa (regem-se pelo Código Civil e por legislação específica).</a:t>
            </a:r>
          </a:p>
          <a:p>
            <a:pPr marL="342900" lvl="0" indent="-342900" algn="just">
              <a:buFont typeface="Symbol" panose="05050102010706020507" pitchFamily="18" charset="2"/>
              <a:buChar char=""/>
            </a:pP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Empresa rural:</a:t>
            </a: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 o produtor rural passa a ser chamado de empresário rural desde que se inscreva na junta comercial, caso contrário será um produtor rural autônomo.</a:t>
            </a:r>
          </a:p>
          <a:p>
            <a:pPr marL="342900" lvl="0" indent="-342900" algn="just">
              <a:buFont typeface="Symbol" panose="05050102010706020507" pitchFamily="18" charset="2"/>
              <a:buChar char=""/>
            </a:pP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Empresário individual:</a:t>
            </a: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 é a pessoa física que exerce em nome próprio uma atividade empresarial. </a:t>
            </a:r>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O patrimônio da pessoa natural e do empresário individual são os mesmos</a:t>
            </a: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 portanto ele responde ilimitadamente pela empresa. O empresário individual não tem personalidade jurídica, mesmo tendo registro no CNPJ (Cadastro Nacional da Pessoa Jurídica), não é considerado pessoa jurídica.</a:t>
            </a:r>
          </a:p>
          <a:p>
            <a:pPr marL="342900" lvl="0" indent="-342900" algn="just">
              <a:buFont typeface="Symbol" panose="05050102010706020507" pitchFamily="18" charset="2"/>
              <a:buChar char=""/>
            </a:pPr>
            <a:endParaRPr lang="pt-BR"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Symbol" panose="05050102010706020507" pitchFamily="18" charset="2"/>
              <a:buChar char=""/>
            </a:pPr>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Micro Empreendedor Individual (MEI):</a:t>
            </a: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 Microempreendedor Individual (MEI) é a pessoa que trabalha por conta própria e que se legaliza como pequeno empresário. Para ser um microempreendedor individual o faturamento não poderá ultrapassar a quantia máxima de até R$ 81.000,00 por ano, ou a proporção de R$ 6.750,00 por mês para os casos de microempreendedor que houver iniciado suas atividades naquele ano. Além da determinação de faturamento, o microempreendedor não pode participar em outra empresa como sócio ou titular. O MEI poderá ter um único colaborador contratado e este receberá até um salário mínimo ou o piso salarial da categoria.</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sz="2000" dirty="0"/>
          </a:p>
        </p:txBody>
      </p:sp>
      <p:sp>
        <p:nvSpPr>
          <p:cNvPr id="4" name="Retângulo 3">
            <a:extLst>
              <a:ext uri="{FF2B5EF4-FFF2-40B4-BE49-F238E27FC236}">
                <a16:creationId xmlns:a16="http://schemas.microsoft.com/office/drawing/2014/main" id="{FBE87E6E-0AA7-478E-A576-EA2B2A0BC8D3}"/>
              </a:ext>
            </a:extLst>
          </p:cNvPr>
          <p:cNvSpPr/>
          <p:nvPr/>
        </p:nvSpPr>
        <p:spPr>
          <a:xfrm>
            <a:off x="0" y="-136186"/>
            <a:ext cx="12192000" cy="1128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200" b="1" dirty="0">
                <a:latin typeface="Times New Roman" panose="02020603050405020304" pitchFamily="18" charset="0"/>
                <a:cs typeface="Times New Roman" panose="02020603050405020304" pitchFamily="18" charset="0"/>
              </a:rPr>
              <a:t>Sociedade Simples, Empresa Rural , Empresário individual e MEI </a:t>
            </a:r>
          </a:p>
        </p:txBody>
      </p:sp>
    </p:spTree>
    <p:extLst>
      <p:ext uri="{BB962C8B-B14F-4D97-AF65-F5344CB8AC3E}">
        <p14:creationId xmlns:p14="http://schemas.microsoft.com/office/powerpoint/2010/main" val="2999891697"/>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3668</TotalTime>
  <Words>12504</Words>
  <Application>Microsoft Office PowerPoint</Application>
  <PresentationFormat>Widescreen</PresentationFormat>
  <Paragraphs>1022</Paragraphs>
  <Slides>60</Slides>
  <Notes>32</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60</vt:i4>
      </vt:variant>
    </vt:vector>
  </HeadingPairs>
  <TitlesOfParts>
    <vt:vector size="69" baseType="lpstr">
      <vt:lpstr>Arial</vt:lpstr>
      <vt:lpstr>Berlin Sans FB Demi</vt:lpstr>
      <vt:lpstr>Calibri</vt:lpstr>
      <vt:lpstr>Calibri Light</vt:lpstr>
      <vt:lpstr>Comic Sans MS</vt:lpstr>
      <vt:lpstr>Courier New</vt:lpstr>
      <vt:lpstr>Symbol</vt:lpstr>
      <vt:lpstr>Times New Roman</vt:lpstr>
      <vt:lpstr>Office Theme</vt:lpstr>
      <vt:lpstr>Apresentação do PowerPoint</vt:lpstr>
      <vt:lpstr>Contabilidade Comercial Prof. Mônica Campos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4- Exercício de Fixação: Abaixo segue informações da CIA CONTABILIDADE PÓ GRADUADA referente ao exercício de 2018.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Contabilidade  Comercial</dc:title>
  <dc:creator>Mônica Campos</dc:creator>
  <cp:lastModifiedBy>Mônica Campos</cp:lastModifiedBy>
  <cp:revision>141</cp:revision>
  <dcterms:created xsi:type="dcterms:W3CDTF">2021-03-04T12:41:06Z</dcterms:created>
  <dcterms:modified xsi:type="dcterms:W3CDTF">2021-03-25T11:30:01Z</dcterms:modified>
</cp:coreProperties>
</file>